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78" r:id="rId4"/>
    <p:sldId id="280" r:id="rId5"/>
    <p:sldId id="281" r:id="rId6"/>
    <p:sldId id="259" r:id="rId7"/>
    <p:sldId id="260" r:id="rId8"/>
    <p:sldId id="265" r:id="rId9"/>
    <p:sldId id="261" r:id="rId10"/>
    <p:sldId id="272" r:id="rId11"/>
    <p:sldId id="266" r:id="rId12"/>
    <p:sldId id="274" r:id="rId13"/>
    <p:sldId id="269" r:id="rId14"/>
    <p:sldId id="273" r:id="rId15"/>
    <p:sldId id="267" r:id="rId16"/>
    <p:sldId id="268" r:id="rId17"/>
    <p:sldId id="276" r:id="rId18"/>
    <p:sldId id="27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11EBE3-5BD6-49A8-8B33-B594E64D99B7}" v="161" dt="2024-04-15T21:03:34.958"/>
    <p1510:client id="{8BDA88E9-3100-447D-A4E0-B887CAB45365}" v="126" dt="2024-04-16T14:07:07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 de Souza Freitas" userId="0239695f-dad7-46d4-9d4b-7c216ef484a5" providerId="ADAL" clId="{8BDA88E9-3100-447D-A4E0-B887CAB45365}"/>
    <pc:docChg chg="undo custSel addSld delSld modSld sldOrd">
      <pc:chgData name="Maxwel de Souza Freitas" userId="0239695f-dad7-46d4-9d4b-7c216ef484a5" providerId="ADAL" clId="{8BDA88E9-3100-447D-A4E0-B887CAB45365}" dt="2024-04-16T14:12:43.002" v="2089" actId="20577"/>
      <pc:docMkLst>
        <pc:docMk/>
      </pc:docMkLst>
      <pc:sldChg chg="modSp mod">
        <pc:chgData name="Maxwel de Souza Freitas" userId="0239695f-dad7-46d4-9d4b-7c216ef484a5" providerId="ADAL" clId="{8BDA88E9-3100-447D-A4E0-B887CAB45365}" dt="2024-04-16T13:55:06.394" v="1213" actId="114"/>
        <pc:sldMkLst>
          <pc:docMk/>
          <pc:sldMk cId="529898763" sldId="256"/>
        </pc:sldMkLst>
        <pc:spChg chg="mod">
          <ac:chgData name="Maxwel de Souza Freitas" userId="0239695f-dad7-46d4-9d4b-7c216ef484a5" providerId="ADAL" clId="{8BDA88E9-3100-447D-A4E0-B887CAB45365}" dt="2024-04-16T13:55:06.394" v="1213" actId="114"/>
          <ac:spMkLst>
            <pc:docMk/>
            <pc:sldMk cId="529898763" sldId="256"/>
            <ac:spMk id="3" creationId="{79262C11-41DA-08D5-BE6B-BCE383177642}"/>
          </ac:spMkLst>
        </pc:spChg>
      </pc:sldChg>
      <pc:sldChg chg="modSp mod">
        <pc:chgData name="Maxwel de Souza Freitas" userId="0239695f-dad7-46d4-9d4b-7c216ef484a5" providerId="ADAL" clId="{8BDA88E9-3100-447D-A4E0-B887CAB45365}" dt="2024-04-16T14:04:41.052" v="1861" actId="20577"/>
        <pc:sldMkLst>
          <pc:docMk/>
          <pc:sldMk cId="3703798359" sldId="257"/>
        </pc:sldMkLst>
        <pc:spChg chg="mod">
          <ac:chgData name="Maxwel de Souza Freitas" userId="0239695f-dad7-46d4-9d4b-7c216ef484a5" providerId="ADAL" clId="{8BDA88E9-3100-447D-A4E0-B887CAB45365}" dt="2024-04-16T14:04:41.052" v="1861" actId="20577"/>
          <ac:spMkLst>
            <pc:docMk/>
            <pc:sldMk cId="3703798359" sldId="257"/>
            <ac:spMk id="2" creationId="{6E41BCF8-FC24-037B-9BD4-C33AEF3BE2B8}"/>
          </ac:spMkLst>
        </pc:spChg>
      </pc:sldChg>
      <pc:sldChg chg="modSp mod ord">
        <pc:chgData name="Maxwel de Souza Freitas" userId="0239695f-dad7-46d4-9d4b-7c216ef484a5" providerId="ADAL" clId="{8BDA88E9-3100-447D-A4E0-B887CAB45365}" dt="2024-04-16T14:06:23.587" v="2038" actId="20577"/>
        <pc:sldMkLst>
          <pc:docMk/>
          <pc:sldMk cId="2823752574" sldId="258"/>
        </pc:sldMkLst>
        <pc:spChg chg="mod">
          <ac:chgData name="Maxwel de Souza Freitas" userId="0239695f-dad7-46d4-9d4b-7c216ef484a5" providerId="ADAL" clId="{8BDA88E9-3100-447D-A4E0-B887CAB45365}" dt="2024-04-16T14:06:23.587" v="2038" actId="20577"/>
          <ac:spMkLst>
            <pc:docMk/>
            <pc:sldMk cId="2823752574" sldId="258"/>
            <ac:spMk id="2" creationId="{08F240B4-0B65-5B1E-7E33-7AD564DAF3D3}"/>
          </ac:spMkLst>
        </pc:spChg>
        <pc:graphicFrameChg chg="mod">
          <ac:chgData name="Maxwel de Souza Freitas" userId="0239695f-dad7-46d4-9d4b-7c216ef484a5" providerId="ADAL" clId="{8BDA88E9-3100-447D-A4E0-B887CAB45365}" dt="2024-04-16T14:05:53.514" v="2001" actId="20577"/>
          <ac:graphicFrameMkLst>
            <pc:docMk/>
            <pc:sldMk cId="2823752574" sldId="258"/>
            <ac:graphicFrameMk id="21" creationId="{344906A1-4A2C-A68B-FAEF-752140F0A1C4}"/>
          </ac:graphicFrameMkLst>
        </pc:graphicFrameChg>
      </pc:sldChg>
      <pc:sldChg chg="addSp delSp modSp mod ord">
        <pc:chgData name="Maxwel de Souza Freitas" userId="0239695f-dad7-46d4-9d4b-7c216ef484a5" providerId="ADAL" clId="{8BDA88E9-3100-447D-A4E0-B887CAB45365}" dt="2024-04-16T14:12:43.002" v="2089" actId="20577"/>
        <pc:sldMkLst>
          <pc:docMk/>
          <pc:sldMk cId="3590866565" sldId="259"/>
        </pc:sldMkLst>
        <pc:spChg chg="del mod">
          <ac:chgData name="Maxwel de Souza Freitas" userId="0239695f-dad7-46d4-9d4b-7c216ef484a5" providerId="ADAL" clId="{8BDA88E9-3100-447D-A4E0-B887CAB45365}" dt="2024-04-16T14:07:04.194" v="2039" actId="478"/>
          <ac:spMkLst>
            <pc:docMk/>
            <pc:sldMk cId="3590866565" sldId="259"/>
            <ac:spMk id="2" creationId="{E98C2DF2-E3CD-C888-95EC-1E30DAFF6DB2}"/>
          </ac:spMkLst>
        </pc:spChg>
        <pc:spChg chg="add del mod">
          <ac:chgData name="Maxwel de Souza Freitas" userId="0239695f-dad7-46d4-9d4b-7c216ef484a5" providerId="ADAL" clId="{8BDA88E9-3100-447D-A4E0-B887CAB45365}" dt="2024-04-16T14:07:07.364" v="2040" actId="478"/>
          <ac:spMkLst>
            <pc:docMk/>
            <pc:sldMk cId="3590866565" sldId="259"/>
            <ac:spMk id="4" creationId="{707392BA-D0F5-29C6-C1C3-3419AA8F322B}"/>
          </ac:spMkLst>
        </pc:spChg>
        <pc:spChg chg="add mod">
          <ac:chgData name="Maxwel de Souza Freitas" userId="0239695f-dad7-46d4-9d4b-7c216ef484a5" providerId="ADAL" clId="{8BDA88E9-3100-447D-A4E0-B887CAB45365}" dt="2024-04-16T14:12:43.002" v="2089" actId="20577"/>
          <ac:spMkLst>
            <pc:docMk/>
            <pc:sldMk cId="3590866565" sldId="259"/>
            <ac:spMk id="5" creationId="{6F7AB3B2-AC4B-CA46-0C81-5C9604E4B799}"/>
          </ac:spMkLst>
        </pc:spChg>
      </pc:sldChg>
      <pc:sldChg chg="addSp delSp modSp mod">
        <pc:chgData name="Maxwel de Souza Freitas" userId="0239695f-dad7-46d4-9d4b-7c216ef484a5" providerId="ADAL" clId="{8BDA88E9-3100-447D-A4E0-B887CAB45365}" dt="2024-04-11T15:07:30.860" v="11" actId="12100"/>
        <pc:sldMkLst>
          <pc:docMk/>
          <pc:sldMk cId="1668151839" sldId="261"/>
        </pc:sldMkLst>
        <pc:spChg chg="mod">
          <ac:chgData name="Maxwel de Souza Freitas" userId="0239695f-dad7-46d4-9d4b-7c216ef484a5" providerId="ADAL" clId="{8BDA88E9-3100-447D-A4E0-B887CAB45365}" dt="2024-04-11T15:04:44.344" v="3" actId="26606"/>
          <ac:spMkLst>
            <pc:docMk/>
            <pc:sldMk cId="1668151839" sldId="261"/>
            <ac:spMk id="2" creationId="{FF793BD3-4745-E603-1B4A-91C33297DA13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9" creationId="{BACC6370-2D7E-4714-9D71-7542949D7D5D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11" creationId="{F68B3F68-107C-434F-AA38-110D5EA91B85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13" creationId="{AAD0DBB9-1A4B-4391-81D4-CB19F9AB918A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15" creationId="{063BBA22-50EA-4C4D-BE05-F1CE4E63AA56}"/>
          </ac:spMkLst>
        </pc:spChg>
        <pc:spChg chg="add del">
          <ac:chgData name="Maxwel de Souza Freitas" userId="0239695f-dad7-46d4-9d4b-7c216ef484a5" providerId="ADAL" clId="{8BDA88E9-3100-447D-A4E0-B887CAB45365}" dt="2024-04-11T15:04:38.431" v="1" actId="26606"/>
          <ac:spMkLst>
            <pc:docMk/>
            <pc:sldMk cId="1668151839" sldId="261"/>
            <ac:spMk id="20" creationId="{BACC6370-2D7E-4714-9D71-7542949D7D5D}"/>
          </ac:spMkLst>
        </pc:spChg>
        <pc:spChg chg="add del">
          <ac:chgData name="Maxwel de Souza Freitas" userId="0239695f-dad7-46d4-9d4b-7c216ef484a5" providerId="ADAL" clId="{8BDA88E9-3100-447D-A4E0-B887CAB45365}" dt="2024-04-11T15:04:38.431" v="1" actId="26606"/>
          <ac:spMkLst>
            <pc:docMk/>
            <pc:sldMk cId="1668151839" sldId="261"/>
            <ac:spMk id="22" creationId="{F68B3F68-107C-434F-AA38-110D5EA91B85}"/>
          </ac:spMkLst>
        </pc:spChg>
        <pc:spChg chg="add del">
          <ac:chgData name="Maxwel de Souza Freitas" userId="0239695f-dad7-46d4-9d4b-7c216ef484a5" providerId="ADAL" clId="{8BDA88E9-3100-447D-A4E0-B887CAB45365}" dt="2024-04-11T15:04:38.431" v="1" actId="26606"/>
          <ac:spMkLst>
            <pc:docMk/>
            <pc:sldMk cId="1668151839" sldId="261"/>
            <ac:spMk id="24" creationId="{AAD0DBB9-1A4B-4391-81D4-CB19F9AB918A}"/>
          </ac:spMkLst>
        </pc:spChg>
        <pc:spChg chg="add del">
          <ac:chgData name="Maxwel de Souza Freitas" userId="0239695f-dad7-46d4-9d4b-7c216ef484a5" providerId="ADAL" clId="{8BDA88E9-3100-447D-A4E0-B887CAB45365}" dt="2024-04-11T15:04:38.431" v="1" actId="26606"/>
          <ac:spMkLst>
            <pc:docMk/>
            <pc:sldMk cId="1668151839" sldId="261"/>
            <ac:spMk id="26" creationId="{063BBA22-50EA-4C4D-BE05-F1CE4E63AA56}"/>
          </ac:spMkLst>
        </pc:spChg>
        <pc:spChg chg="add del">
          <ac:chgData name="Maxwel de Souza Freitas" userId="0239695f-dad7-46d4-9d4b-7c216ef484a5" providerId="ADAL" clId="{8BDA88E9-3100-447D-A4E0-B887CAB45365}" dt="2024-04-11T15:04:44.344" v="3" actId="26606"/>
          <ac:spMkLst>
            <pc:docMk/>
            <pc:sldMk cId="1668151839" sldId="261"/>
            <ac:spMk id="36" creationId="{1D63C574-BFD2-41A1-A567-B0C3CC7FDD4F}"/>
          </ac:spMkLst>
        </pc:spChg>
        <pc:spChg chg="add del">
          <ac:chgData name="Maxwel de Souza Freitas" userId="0239695f-dad7-46d4-9d4b-7c216ef484a5" providerId="ADAL" clId="{8BDA88E9-3100-447D-A4E0-B887CAB45365}" dt="2024-04-11T15:04:44.344" v="3" actId="26606"/>
          <ac:spMkLst>
            <pc:docMk/>
            <pc:sldMk cId="1668151839" sldId="261"/>
            <ac:spMk id="37" creationId="{E2A46BAB-8C31-42B2-90E8-B26DD3E81D37}"/>
          </ac:spMkLst>
        </pc:spChg>
        <pc:spChg chg="add del">
          <ac:chgData name="Maxwel de Souza Freitas" userId="0239695f-dad7-46d4-9d4b-7c216ef484a5" providerId="ADAL" clId="{8BDA88E9-3100-447D-A4E0-B887CAB45365}" dt="2024-04-11T15:04:46.464" v="5" actId="26606"/>
          <ac:spMkLst>
            <pc:docMk/>
            <pc:sldMk cId="1668151839" sldId="261"/>
            <ac:spMk id="41" creationId="{BACC6370-2D7E-4714-9D71-7542949D7D5D}"/>
          </ac:spMkLst>
        </pc:spChg>
        <pc:spChg chg="add del">
          <ac:chgData name="Maxwel de Souza Freitas" userId="0239695f-dad7-46d4-9d4b-7c216ef484a5" providerId="ADAL" clId="{8BDA88E9-3100-447D-A4E0-B887CAB45365}" dt="2024-04-11T15:04:46.464" v="5" actId="26606"/>
          <ac:spMkLst>
            <pc:docMk/>
            <pc:sldMk cId="1668151839" sldId="261"/>
            <ac:spMk id="42" creationId="{F68B3F68-107C-434F-AA38-110D5EA91B85}"/>
          </ac:spMkLst>
        </pc:spChg>
        <pc:spChg chg="add del">
          <ac:chgData name="Maxwel de Souza Freitas" userId="0239695f-dad7-46d4-9d4b-7c216ef484a5" providerId="ADAL" clId="{8BDA88E9-3100-447D-A4E0-B887CAB45365}" dt="2024-04-11T15:04:46.464" v="5" actId="26606"/>
          <ac:spMkLst>
            <pc:docMk/>
            <pc:sldMk cId="1668151839" sldId="261"/>
            <ac:spMk id="43" creationId="{AAD0DBB9-1A4B-4391-81D4-CB19F9AB918A}"/>
          </ac:spMkLst>
        </pc:spChg>
        <pc:spChg chg="add del">
          <ac:chgData name="Maxwel de Souza Freitas" userId="0239695f-dad7-46d4-9d4b-7c216ef484a5" providerId="ADAL" clId="{8BDA88E9-3100-447D-A4E0-B887CAB45365}" dt="2024-04-11T15:04:46.464" v="5" actId="26606"/>
          <ac:spMkLst>
            <pc:docMk/>
            <pc:sldMk cId="1668151839" sldId="261"/>
            <ac:spMk id="44" creationId="{063BBA22-50EA-4C4D-BE05-F1CE4E63AA56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46" creationId="{BACC6370-2D7E-4714-9D71-7542949D7D5D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47" creationId="{F68B3F68-107C-434F-AA38-110D5EA91B85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48" creationId="{AAD0DBB9-1A4B-4391-81D4-CB19F9AB918A}"/>
          </ac:spMkLst>
        </pc:spChg>
        <pc:spChg chg="add del">
          <ac:chgData name="Maxwel de Souza Freitas" userId="0239695f-dad7-46d4-9d4b-7c216ef484a5" providerId="ADAL" clId="{8BDA88E9-3100-447D-A4E0-B887CAB45365}" dt="2024-04-11T15:05:25.587" v="7" actId="26606"/>
          <ac:spMkLst>
            <pc:docMk/>
            <pc:sldMk cId="1668151839" sldId="261"/>
            <ac:spMk id="49" creationId="{063BBA22-50EA-4C4D-BE05-F1CE4E63AA56}"/>
          </ac:spMkLst>
        </pc:spChg>
        <pc:grpChg chg="add del">
          <ac:chgData name="Maxwel de Souza Freitas" userId="0239695f-dad7-46d4-9d4b-7c216ef484a5" providerId="ADAL" clId="{8BDA88E9-3100-447D-A4E0-B887CAB45365}" dt="2024-04-11T15:04:44.344" v="3" actId="26606"/>
          <ac:grpSpMkLst>
            <pc:docMk/>
            <pc:sldMk cId="1668151839" sldId="261"/>
            <ac:grpSpMk id="28" creationId="{43F5E015-E085-4624-B431-B42414448684}"/>
          </ac:grpSpMkLst>
        </pc:grpChg>
        <pc:grpChg chg="add del">
          <ac:chgData name="Maxwel de Souza Freitas" userId="0239695f-dad7-46d4-9d4b-7c216ef484a5" providerId="ADAL" clId="{8BDA88E9-3100-447D-A4E0-B887CAB45365}" dt="2024-04-11T15:04:44.344" v="3" actId="26606"/>
          <ac:grpSpMkLst>
            <pc:docMk/>
            <pc:sldMk cId="1668151839" sldId="261"/>
            <ac:grpSpMk id="38" creationId="{B3F7A3C7-0737-4E57-B30E-8EEFE638B401}"/>
          </ac:grpSpMkLst>
        </pc:grpChg>
        <pc:graphicFrameChg chg="mod modGraphic">
          <ac:chgData name="Maxwel de Souza Freitas" userId="0239695f-dad7-46d4-9d4b-7c216ef484a5" providerId="ADAL" clId="{8BDA88E9-3100-447D-A4E0-B887CAB45365}" dt="2024-04-11T15:07:30.860" v="11" actId="12100"/>
          <ac:graphicFrameMkLst>
            <pc:docMk/>
            <pc:sldMk cId="1668151839" sldId="261"/>
            <ac:graphicFrameMk id="5" creationId="{13ADD1F5-3FD2-5372-492A-A43A162A6CBA}"/>
          </ac:graphicFrameMkLst>
        </pc:graphicFrameChg>
      </pc:sldChg>
      <pc:sldChg chg="modSp mod">
        <pc:chgData name="Maxwel de Souza Freitas" userId="0239695f-dad7-46d4-9d4b-7c216ef484a5" providerId="ADAL" clId="{8BDA88E9-3100-447D-A4E0-B887CAB45365}" dt="2024-04-11T15:05:26.089" v="8" actId="20577"/>
        <pc:sldMkLst>
          <pc:docMk/>
          <pc:sldMk cId="3459916763" sldId="262"/>
        </pc:sldMkLst>
        <pc:spChg chg="mod">
          <ac:chgData name="Maxwel de Souza Freitas" userId="0239695f-dad7-46d4-9d4b-7c216ef484a5" providerId="ADAL" clId="{8BDA88E9-3100-447D-A4E0-B887CAB45365}" dt="2024-04-11T15:05:26.089" v="8" actId="20577"/>
          <ac:spMkLst>
            <pc:docMk/>
            <pc:sldMk cId="3459916763" sldId="262"/>
            <ac:spMk id="2" creationId="{8DB29201-805E-03E1-092B-25A5C60AF15B}"/>
          </ac:spMkLst>
        </pc:spChg>
      </pc:sldChg>
      <pc:sldChg chg="addSp delSp modSp new mod ord setBg">
        <pc:chgData name="Maxwel de Souza Freitas" userId="0239695f-dad7-46d4-9d4b-7c216ef484a5" providerId="ADAL" clId="{8BDA88E9-3100-447D-A4E0-B887CAB45365}" dt="2024-04-16T14:03:57.166" v="1814" actId="14100"/>
        <pc:sldMkLst>
          <pc:docMk/>
          <pc:sldMk cId="401374614" sldId="263"/>
        </pc:sldMkLst>
        <pc:spChg chg="mod">
          <ac:chgData name="Maxwel de Souza Freitas" userId="0239695f-dad7-46d4-9d4b-7c216ef484a5" providerId="ADAL" clId="{8BDA88E9-3100-447D-A4E0-B887CAB45365}" dt="2024-04-16T14:03:38.645" v="1812" actId="6549"/>
          <ac:spMkLst>
            <pc:docMk/>
            <pc:sldMk cId="401374614" sldId="263"/>
            <ac:spMk id="2" creationId="{17DA55F8-0D7B-DCBA-8056-9D6BA0611B69}"/>
          </ac:spMkLst>
        </pc:spChg>
        <pc:spChg chg="mod">
          <ac:chgData name="Maxwel de Souza Freitas" userId="0239695f-dad7-46d4-9d4b-7c216ef484a5" providerId="ADAL" clId="{8BDA88E9-3100-447D-A4E0-B887CAB45365}" dt="2024-04-16T14:03:57.166" v="1814" actId="14100"/>
          <ac:spMkLst>
            <pc:docMk/>
            <pc:sldMk cId="401374614" sldId="263"/>
            <ac:spMk id="3" creationId="{BCBCE023-49EA-582B-8811-154E24084356}"/>
          </ac:spMkLst>
        </pc:spChg>
        <pc:spChg chg="add del">
          <ac:chgData name="Maxwel de Souza Freitas" userId="0239695f-dad7-46d4-9d4b-7c216ef484a5" providerId="ADAL" clId="{8BDA88E9-3100-447D-A4E0-B887CAB45365}" dt="2024-04-11T15:37:31.802" v="175" actId="26606"/>
          <ac:spMkLst>
            <pc:docMk/>
            <pc:sldMk cId="401374614" sldId="263"/>
            <ac:spMk id="8" creationId="{1B15ED52-F352-441B-82BF-E0EA34836D08}"/>
          </ac:spMkLst>
        </pc:spChg>
        <pc:spChg chg="add del">
          <ac:chgData name="Maxwel de Souza Freitas" userId="0239695f-dad7-46d4-9d4b-7c216ef484a5" providerId="ADAL" clId="{8BDA88E9-3100-447D-A4E0-B887CAB45365}" dt="2024-04-11T15:37:31.802" v="175" actId="26606"/>
          <ac:spMkLst>
            <pc:docMk/>
            <pc:sldMk cId="401374614" sldId="263"/>
            <ac:spMk id="10" creationId="{3B2E3793-BFE6-45A2-9B7B-E18844431C99}"/>
          </ac:spMkLst>
        </pc:spChg>
        <pc:spChg chg="add del">
          <ac:chgData name="Maxwel de Souza Freitas" userId="0239695f-dad7-46d4-9d4b-7c216ef484a5" providerId="ADAL" clId="{8BDA88E9-3100-447D-A4E0-B887CAB45365}" dt="2024-04-11T15:37:31.802" v="175" actId="26606"/>
          <ac:spMkLst>
            <pc:docMk/>
            <pc:sldMk cId="401374614" sldId="263"/>
            <ac:spMk id="12" creationId="{BC4C4868-CB8F-4AF9-9CDB-8108F2C19B67}"/>
          </ac:spMkLst>
        </pc:spChg>
        <pc:spChg chg="add del">
          <ac:chgData name="Maxwel de Souza Freitas" userId="0239695f-dad7-46d4-9d4b-7c216ef484a5" providerId="ADAL" clId="{8BDA88E9-3100-447D-A4E0-B887CAB45365}" dt="2024-04-11T15:37:31.802" v="175" actId="26606"/>
          <ac:spMkLst>
            <pc:docMk/>
            <pc:sldMk cId="401374614" sldId="263"/>
            <ac:spMk id="14" creationId="{375E0459-6403-40CD-989D-56A4407CA12E}"/>
          </ac:spMkLst>
        </pc:spChg>
        <pc:spChg chg="add del">
          <ac:chgData name="Maxwel de Souza Freitas" userId="0239695f-dad7-46d4-9d4b-7c216ef484a5" providerId="ADAL" clId="{8BDA88E9-3100-447D-A4E0-B887CAB45365}" dt="2024-04-11T15:37:31.802" v="175" actId="26606"/>
          <ac:spMkLst>
            <pc:docMk/>
            <pc:sldMk cId="401374614" sldId="263"/>
            <ac:spMk id="16" creationId="{53E5B1A8-3AC9-4BD1-9BBC-78CA94F2D1BA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18" creationId="{A09989E4-EFDC-4A90-A633-E0525FB4139E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19" creationId="{DEE2AD96-B495-4E06-9291-B71706F728CB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20" creationId="{53CF6D67-C5A8-4ADD-9E8E-1E38CA1D3166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21" creationId="{86909FA0-B515-4681-B7A8-FA281D133B94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22" creationId="{21C9FE86-FCC3-4A31-AA1C-C882262B7FE7}"/>
          </ac:spMkLst>
        </pc:spChg>
        <pc:spChg chg="add">
          <ac:chgData name="Maxwel de Souza Freitas" userId="0239695f-dad7-46d4-9d4b-7c216ef484a5" providerId="ADAL" clId="{8BDA88E9-3100-447D-A4E0-B887CAB45365}" dt="2024-04-11T15:37:31.802" v="176" actId="26606"/>
          <ac:spMkLst>
            <pc:docMk/>
            <pc:sldMk cId="401374614" sldId="263"/>
            <ac:spMk id="23" creationId="{7D96243B-ECED-4B71-8E06-AE9A285EAD20}"/>
          </ac:spMkLst>
        </pc:spChg>
      </pc:sldChg>
      <pc:sldChg chg="modSp mod">
        <pc:chgData name="Maxwel de Souza Freitas" userId="0239695f-dad7-46d4-9d4b-7c216ef484a5" providerId="ADAL" clId="{8BDA88E9-3100-447D-A4E0-B887CAB45365}" dt="2024-04-12T14:34:22.353" v="197" actId="113"/>
        <pc:sldMkLst>
          <pc:docMk/>
          <pc:sldMk cId="296239340" sldId="265"/>
        </pc:sldMkLst>
        <pc:spChg chg="mod">
          <ac:chgData name="Maxwel de Souza Freitas" userId="0239695f-dad7-46d4-9d4b-7c216ef484a5" providerId="ADAL" clId="{8BDA88E9-3100-447D-A4E0-B887CAB45365}" dt="2024-04-12T14:34:22.353" v="197" actId="113"/>
          <ac:spMkLst>
            <pc:docMk/>
            <pc:sldMk cId="296239340" sldId="265"/>
            <ac:spMk id="25" creationId="{A2E5CAE9-AEBD-8F16-45E2-6C6BB4BA57F5}"/>
          </ac:spMkLst>
        </pc:spChg>
      </pc:sldChg>
      <pc:sldChg chg="modSp mod ord">
        <pc:chgData name="Maxwel de Souza Freitas" userId="0239695f-dad7-46d4-9d4b-7c216ef484a5" providerId="ADAL" clId="{8BDA88E9-3100-447D-A4E0-B887CAB45365}" dt="2024-04-16T14:02:35.673" v="1675" actId="20577"/>
        <pc:sldMkLst>
          <pc:docMk/>
          <pc:sldMk cId="1335820889" sldId="266"/>
        </pc:sldMkLst>
        <pc:spChg chg="mod">
          <ac:chgData name="Maxwel de Souza Freitas" userId="0239695f-dad7-46d4-9d4b-7c216ef484a5" providerId="ADAL" clId="{8BDA88E9-3100-447D-A4E0-B887CAB45365}" dt="2024-04-16T14:02:35.673" v="1675" actId="20577"/>
          <ac:spMkLst>
            <pc:docMk/>
            <pc:sldMk cId="1335820889" sldId="266"/>
            <ac:spMk id="2" creationId="{FF793BD3-4745-E603-1B4A-91C33297DA13}"/>
          </ac:spMkLst>
        </pc:spChg>
      </pc:sldChg>
      <pc:sldChg chg="modSp mod ord">
        <pc:chgData name="Maxwel de Souza Freitas" userId="0239695f-dad7-46d4-9d4b-7c216ef484a5" providerId="ADAL" clId="{8BDA88E9-3100-447D-A4E0-B887CAB45365}" dt="2024-04-16T14:02:49.605" v="1690" actId="20577"/>
        <pc:sldMkLst>
          <pc:docMk/>
          <pc:sldMk cId="1352238549" sldId="267"/>
        </pc:sldMkLst>
        <pc:spChg chg="mod">
          <ac:chgData name="Maxwel de Souza Freitas" userId="0239695f-dad7-46d4-9d4b-7c216ef484a5" providerId="ADAL" clId="{8BDA88E9-3100-447D-A4E0-B887CAB45365}" dt="2024-04-16T14:02:49.605" v="1690" actId="20577"/>
          <ac:spMkLst>
            <pc:docMk/>
            <pc:sldMk cId="1352238549" sldId="267"/>
            <ac:spMk id="2" creationId="{FF793BD3-4745-E603-1B4A-91C33297DA13}"/>
          </ac:spMkLst>
        </pc:spChg>
        <pc:picChg chg="mod">
          <ac:chgData name="Maxwel de Souza Freitas" userId="0239695f-dad7-46d4-9d4b-7c216ef484a5" providerId="ADAL" clId="{8BDA88E9-3100-447D-A4E0-B887CAB45365}" dt="2024-04-12T14:38:33.288" v="279" actId="1076"/>
          <ac:picMkLst>
            <pc:docMk/>
            <pc:sldMk cId="1352238549" sldId="267"/>
            <ac:picMk id="5" creationId="{643FD417-68FC-A8BB-9828-EDFE7B2B97D1}"/>
          </ac:picMkLst>
        </pc:picChg>
        <pc:picChg chg="mod">
          <ac:chgData name="Maxwel de Souza Freitas" userId="0239695f-dad7-46d4-9d4b-7c216ef484a5" providerId="ADAL" clId="{8BDA88E9-3100-447D-A4E0-B887CAB45365}" dt="2024-04-12T14:38:33.288" v="279" actId="1076"/>
          <ac:picMkLst>
            <pc:docMk/>
            <pc:sldMk cId="1352238549" sldId="267"/>
            <ac:picMk id="10" creationId="{03B971A3-2464-9F77-E15D-6029A40A7CEC}"/>
          </ac:picMkLst>
        </pc:picChg>
      </pc:sldChg>
      <pc:sldChg chg="addSp delSp modSp mod">
        <pc:chgData name="Maxwel de Souza Freitas" userId="0239695f-dad7-46d4-9d4b-7c216ef484a5" providerId="ADAL" clId="{8BDA88E9-3100-447D-A4E0-B887CAB45365}" dt="2024-04-16T14:03:14.456" v="1727" actId="20577"/>
        <pc:sldMkLst>
          <pc:docMk/>
          <pc:sldMk cId="296171236" sldId="268"/>
        </pc:sldMkLst>
        <pc:spChg chg="mod">
          <ac:chgData name="Maxwel de Souza Freitas" userId="0239695f-dad7-46d4-9d4b-7c216ef484a5" providerId="ADAL" clId="{8BDA88E9-3100-447D-A4E0-B887CAB45365}" dt="2024-04-16T14:03:14.456" v="1727" actId="20577"/>
          <ac:spMkLst>
            <pc:docMk/>
            <pc:sldMk cId="296171236" sldId="268"/>
            <ac:spMk id="2" creationId="{FF793BD3-4745-E603-1B4A-91C33297DA13}"/>
          </ac:spMkLst>
        </pc:spChg>
        <pc:spChg chg="add mod">
          <ac:chgData name="Maxwel de Souza Freitas" userId="0239695f-dad7-46d4-9d4b-7c216ef484a5" providerId="ADAL" clId="{8BDA88E9-3100-447D-A4E0-B887CAB45365}" dt="2024-04-16T13:54:03.260" v="1068" actId="1076"/>
          <ac:spMkLst>
            <pc:docMk/>
            <pc:sldMk cId="296171236" sldId="268"/>
            <ac:spMk id="3" creationId="{2FAC1DCA-5E57-C323-0C2C-94FB409E33E7}"/>
          </ac:spMkLst>
        </pc:spChg>
        <pc:spChg chg="del mod">
          <ac:chgData name="Maxwel de Souza Freitas" userId="0239695f-dad7-46d4-9d4b-7c216ef484a5" providerId="ADAL" clId="{8BDA88E9-3100-447D-A4E0-B887CAB45365}" dt="2024-04-12T14:42:43.366" v="379" actId="26606"/>
          <ac:spMkLst>
            <pc:docMk/>
            <pc:sldMk cId="296171236" sldId="268"/>
            <ac:spMk id="4" creationId="{1FA8C9FA-E8C5-A3D7-A533-F8247307C167}"/>
          </ac:spMkLst>
        </pc:spChg>
        <pc:spChg chg="add del mod">
          <ac:chgData name="Maxwel de Souza Freitas" userId="0239695f-dad7-46d4-9d4b-7c216ef484a5" providerId="ADAL" clId="{8BDA88E9-3100-447D-A4E0-B887CAB45365}" dt="2024-04-16T13:51:30.764" v="1018" actId="478"/>
          <ac:spMkLst>
            <pc:docMk/>
            <pc:sldMk cId="296171236" sldId="268"/>
            <ac:spMk id="5" creationId="{4F6E7B34-6D8F-2EE5-3E1E-F58164C851DE}"/>
          </ac:spMkLst>
        </pc:spChg>
        <pc:spChg chg="add mod">
          <ac:chgData name="Maxwel de Souza Freitas" userId="0239695f-dad7-46d4-9d4b-7c216ef484a5" providerId="ADAL" clId="{8BDA88E9-3100-447D-A4E0-B887CAB45365}" dt="2024-04-12T14:45:33.546" v="422" actId="1076"/>
          <ac:spMkLst>
            <pc:docMk/>
            <pc:sldMk cId="296171236" sldId="268"/>
            <ac:spMk id="7" creationId="{99445FD9-5961-AD4F-EA65-BC976DF9BAB3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9" creationId="{BACC6370-2D7E-4714-9D71-7542949D7D5D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11" creationId="{F68B3F68-107C-434F-AA38-110D5EA91B85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13" creationId="{AAD0DBB9-1A4B-4391-81D4-CB19F9AB918A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15" creationId="{063BBA22-50EA-4C4D-BE05-F1CE4E63AA56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22" creationId="{12609869-9E80-471B-A487-A53288E0E791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24" creationId="{7004738A-9D34-43E8-97D2-CA0EED4F8BE0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26" creationId="{B8B8D07F-F13E-443E-BA68-2D26672D76B9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28" creationId="{2813A4FA-24A5-41ED-A534-3807D1B2F344}"/>
          </ac:spMkLst>
        </pc:spChg>
        <pc:spChg chg="add del">
          <ac:chgData name="Maxwel de Souza Freitas" userId="0239695f-dad7-46d4-9d4b-7c216ef484a5" providerId="ADAL" clId="{8BDA88E9-3100-447D-A4E0-B887CAB45365}" dt="2024-04-12T14:43:14.884" v="382" actId="26606"/>
          <ac:spMkLst>
            <pc:docMk/>
            <pc:sldMk cId="296171236" sldId="268"/>
            <ac:spMk id="30" creationId="{C3944F27-CA70-4E84-A51A-E6BF89558979}"/>
          </ac:spMkLst>
        </pc:spChg>
        <pc:spChg chg="del mod">
          <ac:chgData name="Maxwel de Souza Freitas" userId="0239695f-dad7-46d4-9d4b-7c216ef484a5" providerId="ADAL" clId="{8BDA88E9-3100-447D-A4E0-B887CAB45365}" dt="2024-04-16T13:47:37.363" v="853" actId="478"/>
          <ac:spMkLst>
            <pc:docMk/>
            <pc:sldMk cId="296171236" sldId="268"/>
            <ac:spMk id="32" creationId="{A7457AB2-1FD8-E729-C0B2-8343B023BA11}"/>
          </ac:spMkLst>
        </pc:spChg>
        <pc:spChg chg="del mod">
          <ac:chgData name="Maxwel de Souza Freitas" userId="0239695f-dad7-46d4-9d4b-7c216ef484a5" providerId="ADAL" clId="{8BDA88E9-3100-447D-A4E0-B887CAB45365}" dt="2024-04-16T13:48:11.095" v="879" actId="478"/>
          <ac:spMkLst>
            <pc:docMk/>
            <pc:sldMk cId="296171236" sldId="268"/>
            <ac:spMk id="34" creationId="{69959E89-907B-11F7-196E-01781863D47F}"/>
          </ac:spMkLst>
        </pc:spChg>
        <pc:grpChg chg="mod">
          <ac:chgData name="Maxwel de Souza Freitas" userId="0239695f-dad7-46d4-9d4b-7c216ef484a5" providerId="ADAL" clId="{8BDA88E9-3100-447D-A4E0-B887CAB45365}" dt="2024-04-16T13:53:37.686" v="1059" actId="1076"/>
          <ac:grpSpMkLst>
            <pc:docMk/>
            <pc:sldMk cId="296171236" sldId="268"/>
            <ac:grpSpMk id="33" creationId="{600E6F16-E483-D519-DD61-1A02C94E4E11}"/>
          </ac:grpSpMkLst>
        </pc:grpChg>
        <pc:graphicFrameChg chg="add del mod ord modGraphic">
          <ac:chgData name="Maxwel de Souza Freitas" userId="0239695f-dad7-46d4-9d4b-7c216ef484a5" providerId="ADAL" clId="{8BDA88E9-3100-447D-A4E0-B887CAB45365}" dt="2024-04-12T14:44:12.854" v="383" actId="478"/>
          <ac:graphicFrameMkLst>
            <pc:docMk/>
            <pc:sldMk cId="296171236" sldId="268"/>
            <ac:graphicFrameMk id="17" creationId="{C4A88F7D-A891-2283-9C32-A11967E78FCE}"/>
          </ac:graphicFrameMkLst>
        </pc:graphicFrameChg>
        <pc:graphicFrameChg chg="mod">
          <ac:chgData name="Maxwel de Souza Freitas" userId="0239695f-dad7-46d4-9d4b-7c216ef484a5" providerId="ADAL" clId="{8BDA88E9-3100-447D-A4E0-B887CAB45365}" dt="2024-04-16T13:50:10.818" v="977" actId="20577"/>
          <ac:graphicFrameMkLst>
            <pc:docMk/>
            <pc:sldMk cId="296171236" sldId="268"/>
            <ac:graphicFrameMk id="29" creationId="{AC5F890F-9C4F-76C8-2C9F-B85F3E009FD8}"/>
          </ac:graphicFrameMkLst>
        </pc:graphicFrameChg>
        <pc:picChg chg="add mod">
          <ac:chgData name="Maxwel de Souza Freitas" userId="0239695f-dad7-46d4-9d4b-7c216ef484a5" providerId="ADAL" clId="{8BDA88E9-3100-447D-A4E0-B887CAB45365}" dt="2024-04-12T14:45:35.690" v="423" actId="1076"/>
          <ac:picMkLst>
            <pc:docMk/>
            <pc:sldMk cId="296171236" sldId="268"/>
            <ac:picMk id="5" creationId="{C8AC20BE-97C4-F595-E051-02A3E8FF99F8}"/>
          </ac:picMkLst>
        </pc:picChg>
        <pc:picChg chg="add del mod ord">
          <ac:chgData name="Maxwel de Souza Freitas" userId="0239695f-dad7-46d4-9d4b-7c216ef484a5" providerId="ADAL" clId="{8BDA88E9-3100-447D-A4E0-B887CAB45365}" dt="2024-04-16T13:54:09.395" v="1069" actId="478"/>
          <ac:picMkLst>
            <pc:docMk/>
            <pc:sldMk cId="296171236" sldId="268"/>
            <ac:picMk id="26" creationId="{195F3A70-4756-0241-323C-32EC55A44B85}"/>
          </ac:picMkLst>
        </pc:picChg>
      </pc:sldChg>
      <pc:sldChg chg="modSp mod ord">
        <pc:chgData name="Maxwel de Souza Freitas" userId="0239695f-dad7-46d4-9d4b-7c216ef484a5" providerId="ADAL" clId="{8BDA88E9-3100-447D-A4E0-B887CAB45365}" dt="2024-04-16T14:02:44.133" v="1689" actId="20577"/>
        <pc:sldMkLst>
          <pc:docMk/>
          <pc:sldMk cId="2974336303" sldId="269"/>
        </pc:sldMkLst>
        <pc:spChg chg="mod">
          <ac:chgData name="Maxwel de Souza Freitas" userId="0239695f-dad7-46d4-9d4b-7c216ef484a5" providerId="ADAL" clId="{8BDA88E9-3100-447D-A4E0-B887CAB45365}" dt="2024-04-16T14:02:44.133" v="1689" actId="20577"/>
          <ac:spMkLst>
            <pc:docMk/>
            <pc:sldMk cId="2974336303" sldId="269"/>
            <ac:spMk id="2" creationId="{FF793BD3-4745-E603-1B4A-91C33297DA13}"/>
          </ac:spMkLst>
        </pc:spChg>
      </pc:sldChg>
      <pc:sldChg chg="modSp new del mod">
        <pc:chgData name="Maxwel de Souza Freitas" userId="0239695f-dad7-46d4-9d4b-7c216ef484a5" providerId="ADAL" clId="{8BDA88E9-3100-447D-A4E0-B887CAB45365}" dt="2024-04-12T14:35:32.669" v="276" actId="2696"/>
        <pc:sldMkLst>
          <pc:docMk/>
          <pc:sldMk cId="1072537259" sldId="270"/>
        </pc:sldMkLst>
        <pc:spChg chg="mod">
          <ac:chgData name="Maxwel de Souza Freitas" userId="0239695f-dad7-46d4-9d4b-7c216ef484a5" providerId="ADAL" clId="{8BDA88E9-3100-447D-A4E0-B887CAB45365}" dt="2024-04-12T14:35:02.911" v="275" actId="20577"/>
          <ac:spMkLst>
            <pc:docMk/>
            <pc:sldMk cId="1072537259" sldId="270"/>
            <ac:spMk id="3" creationId="{F90B4C3E-EC0B-6A35-F19D-E534DDE21D6F}"/>
          </ac:spMkLst>
        </pc:spChg>
      </pc:sldChg>
      <pc:sldChg chg="add del">
        <pc:chgData name="Maxwel de Souza Freitas" userId="0239695f-dad7-46d4-9d4b-7c216ef484a5" providerId="ADAL" clId="{8BDA88E9-3100-447D-A4E0-B887CAB45365}" dt="2024-04-12T14:33:50.850" v="196" actId="47"/>
        <pc:sldMkLst>
          <pc:docMk/>
          <pc:sldMk cId="1677260576" sldId="270"/>
        </pc:sldMkLst>
      </pc:sldChg>
      <pc:sldChg chg="add del">
        <pc:chgData name="Maxwel de Souza Freitas" userId="0239695f-dad7-46d4-9d4b-7c216ef484a5" providerId="ADAL" clId="{8BDA88E9-3100-447D-A4E0-B887CAB45365}" dt="2024-04-16T14:10:24.409" v="2082" actId="2696"/>
        <pc:sldMkLst>
          <pc:docMk/>
          <pc:sldMk cId="2657984257" sldId="270"/>
        </pc:sldMkLst>
      </pc:sldChg>
      <pc:sldChg chg="modSp add mod">
        <pc:chgData name="Maxwel de Souza Freitas" userId="0239695f-dad7-46d4-9d4b-7c216ef484a5" providerId="ADAL" clId="{8BDA88E9-3100-447D-A4E0-B887CAB45365}" dt="2024-04-12T14:48:36.037" v="808" actId="20577"/>
        <pc:sldMkLst>
          <pc:docMk/>
          <pc:sldMk cId="2751659751" sldId="271"/>
        </pc:sldMkLst>
        <pc:spChg chg="mod">
          <ac:chgData name="Maxwel de Souza Freitas" userId="0239695f-dad7-46d4-9d4b-7c216ef484a5" providerId="ADAL" clId="{8BDA88E9-3100-447D-A4E0-B887CAB45365}" dt="2024-04-12T14:45:54.006" v="445" actId="20577"/>
          <ac:spMkLst>
            <pc:docMk/>
            <pc:sldMk cId="2751659751" sldId="271"/>
            <ac:spMk id="2" creationId="{FF793BD3-4745-E603-1B4A-91C33297DA13}"/>
          </ac:spMkLst>
        </pc:spChg>
        <pc:spChg chg="mod">
          <ac:chgData name="Maxwel de Souza Freitas" userId="0239695f-dad7-46d4-9d4b-7c216ef484a5" providerId="ADAL" clId="{8BDA88E9-3100-447D-A4E0-B887CAB45365}" dt="2024-04-12T14:48:36.037" v="808" actId="20577"/>
          <ac:spMkLst>
            <pc:docMk/>
            <pc:sldMk cId="2751659751" sldId="271"/>
            <ac:spMk id="4" creationId="{1FA8C9FA-E8C5-A3D7-A533-F8247307C167}"/>
          </ac:spMkLst>
        </pc:spChg>
      </pc:sldChg>
      <pc:sldChg chg="modSp mod">
        <pc:chgData name="Maxwel de Souza Freitas" userId="0239695f-dad7-46d4-9d4b-7c216ef484a5" providerId="ADAL" clId="{8BDA88E9-3100-447D-A4E0-B887CAB45365}" dt="2024-04-16T14:01:16.561" v="1552" actId="20577"/>
        <pc:sldMkLst>
          <pc:docMk/>
          <pc:sldMk cId="3203546162" sldId="272"/>
        </pc:sldMkLst>
        <pc:spChg chg="mod">
          <ac:chgData name="Maxwel de Souza Freitas" userId="0239695f-dad7-46d4-9d4b-7c216ef484a5" providerId="ADAL" clId="{8BDA88E9-3100-447D-A4E0-B887CAB45365}" dt="2024-04-16T14:01:16.561" v="1552" actId="20577"/>
          <ac:spMkLst>
            <pc:docMk/>
            <pc:sldMk cId="3203546162" sldId="272"/>
            <ac:spMk id="2" creationId="{FF793BD3-4745-E603-1B4A-91C33297DA13}"/>
          </ac:spMkLst>
        </pc:spChg>
      </pc:sldChg>
      <pc:sldChg chg="ord">
        <pc:chgData name="Maxwel de Souza Freitas" userId="0239695f-dad7-46d4-9d4b-7c216ef484a5" providerId="ADAL" clId="{8BDA88E9-3100-447D-A4E0-B887CAB45365}" dt="2024-04-16T14:02:29.963" v="1662"/>
        <pc:sldMkLst>
          <pc:docMk/>
          <pc:sldMk cId="3814030828" sldId="273"/>
        </pc:sldMkLst>
      </pc:sldChg>
    </pc:docChg>
  </pc:docChgLst>
  <pc:docChgLst>
    <pc:chgData name="Maxwel de Souza Freitas" userId="0239695f-dad7-46d4-9d4b-7c216ef484a5" providerId="ADAL" clId="{6611EBE3-5BD6-49A8-8B33-B594E64D99B7}"/>
    <pc:docChg chg="undo custSel addSld delSld modSld">
      <pc:chgData name="Maxwel de Souza Freitas" userId="0239695f-dad7-46d4-9d4b-7c216ef484a5" providerId="ADAL" clId="{6611EBE3-5BD6-49A8-8B33-B594E64D99B7}" dt="2024-04-15T21:05:52.290" v="1422" actId="404"/>
      <pc:docMkLst>
        <pc:docMk/>
      </pc:docMkLst>
      <pc:sldChg chg="addSp delSp modSp mod">
        <pc:chgData name="Maxwel de Souza Freitas" userId="0239695f-dad7-46d4-9d4b-7c216ef484a5" providerId="ADAL" clId="{6611EBE3-5BD6-49A8-8B33-B594E64D99B7}" dt="2024-04-11T19:30:21.482" v="1004" actId="1076"/>
        <pc:sldMkLst>
          <pc:docMk/>
          <pc:sldMk cId="3590866565" sldId="259"/>
        </pc:sldMkLst>
        <pc:picChg chg="add del mod">
          <ac:chgData name="Maxwel de Souza Freitas" userId="0239695f-dad7-46d4-9d4b-7c216ef484a5" providerId="ADAL" clId="{6611EBE3-5BD6-49A8-8B33-B594E64D99B7}" dt="2024-04-11T19:30:09.776" v="1001" actId="478"/>
          <ac:picMkLst>
            <pc:docMk/>
            <pc:sldMk cId="3590866565" sldId="259"/>
            <ac:picMk id="4" creationId="{E88C7F92-28CD-F1D7-3122-3FEDBE545289}"/>
          </ac:picMkLst>
        </pc:picChg>
        <pc:picChg chg="add mod">
          <ac:chgData name="Maxwel de Souza Freitas" userId="0239695f-dad7-46d4-9d4b-7c216ef484a5" providerId="ADAL" clId="{6611EBE3-5BD6-49A8-8B33-B594E64D99B7}" dt="2024-04-11T19:30:21.482" v="1004" actId="1076"/>
          <ac:picMkLst>
            <pc:docMk/>
            <pc:sldMk cId="3590866565" sldId="259"/>
            <ac:picMk id="6" creationId="{3E44D74F-BFC5-A0A3-6356-54BEDD24D62D}"/>
          </ac:picMkLst>
        </pc:picChg>
        <pc:picChg chg="del">
          <ac:chgData name="Maxwel de Souza Freitas" userId="0239695f-dad7-46d4-9d4b-7c216ef484a5" providerId="ADAL" clId="{6611EBE3-5BD6-49A8-8B33-B594E64D99B7}" dt="2024-04-11T19:28:55.755" v="995" actId="478"/>
          <ac:picMkLst>
            <pc:docMk/>
            <pc:sldMk cId="3590866565" sldId="259"/>
            <ac:picMk id="8" creationId="{523D23F3-19A2-E5B6-67BA-C4DC95BA51D6}"/>
          </ac:picMkLst>
        </pc:picChg>
      </pc:sldChg>
      <pc:sldChg chg="modSp">
        <pc:chgData name="Maxwel de Souza Freitas" userId="0239695f-dad7-46d4-9d4b-7c216ef484a5" providerId="ADAL" clId="{6611EBE3-5BD6-49A8-8B33-B594E64D99B7}" dt="2024-04-15T16:27:17.843" v="1030" actId="20577"/>
        <pc:sldMkLst>
          <pc:docMk/>
          <pc:sldMk cId="1668151839" sldId="261"/>
        </pc:sldMkLst>
        <pc:graphicFrameChg chg="mod">
          <ac:chgData name="Maxwel de Souza Freitas" userId="0239695f-dad7-46d4-9d4b-7c216ef484a5" providerId="ADAL" clId="{6611EBE3-5BD6-49A8-8B33-B594E64D99B7}" dt="2024-04-15T16:27:17.843" v="1030" actId="20577"/>
          <ac:graphicFrameMkLst>
            <pc:docMk/>
            <pc:sldMk cId="1668151839" sldId="261"/>
            <ac:graphicFrameMk id="5" creationId="{13ADD1F5-3FD2-5372-492A-A43A162A6CBA}"/>
          </ac:graphicFrameMkLst>
        </pc:graphicFrameChg>
      </pc:sldChg>
      <pc:sldChg chg="addSp modSp del mod setBg">
        <pc:chgData name="Maxwel de Souza Freitas" userId="0239695f-dad7-46d4-9d4b-7c216ef484a5" providerId="ADAL" clId="{6611EBE3-5BD6-49A8-8B33-B594E64D99B7}" dt="2024-04-11T16:13:12.071" v="1" actId="2696"/>
        <pc:sldMkLst>
          <pc:docMk/>
          <pc:sldMk cId="3459916763" sldId="262"/>
        </pc:sldMkLst>
        <pc:spChg chg="mod">
          <ac:chgData name="Maxwel de Souza Freitas" userId="0239695f-dad7-46d4-9d4b-7c216ef484a5" providerId="ADAL" clId="{6611EBE3-5BD6-49A8-8B33-B594E64D99B7}" dt="2024-04-11T16:13:03.934" v="0" actId="26606"/>
          <ac:spMkLst>
            <pc:docMk/>
            <pc:sldMk cId="3459916763" sldId="262"/>
            <ac:spMk id="2" creationId="{8DB29201-805E-03E1-092B-25A5C60AF15B}"/>
          </ac:spMkLst>
        </pc:spChg>
        <pc:spChg chg="mod">
          <ac:chgData name="Maxwel de Souza Freitas" userId="0239695f-dad7-46d4-9d4b-7c216ef484a5" providerId="ADAL" clId="{6611EBE3-5BD6-49A8-8B33-B594E64D99B7}" dt="2024-04-11T16:13:03.934" v="0" actId="26606"/>
          <ac:spMkLst>
            <pc:docMk/>
            <pc:sldMk cId="3459916763" sldId="262"/>
            <ac:spMk id="3" creationId="{25AF3B2D-9E5A-1B61-6616-1CBB3A5DCC17}"/>
          </ac:spMkLst>
        </pc:spChg>
        <pc:spChg chg="add">
          <ac:chgData name="Maxwel de Souza Freitas" userId="0239695f-dad7-46d4-9d4b-7c216ef484a5" providerId="ADAL" clId="{6611EBE3-5BD6-49A8-8B33-B594E64D99B7}" dt="2024-04-11T16:13:03.934" v="0" actId="26606"/>
          <ac:spMkLst>
            <pc:docMk/>
            <pc:sldMk cId="3459916763" sldId="262"/>
            <ac:spMk id="8" creationId="{70DFC902-7D23-471A-B557-B6B6917D7A0D}"/>
          </ac:spMkLst>
        </pc:spChg>
        <pc:spChg chg="add">
          <ac:chgData name="Maxwel de Souza Freitas" userId="0239695f-dad7-46d4-9d4b-7c216ef484a5" providerId="ADAL" clId="{6611EBE3-5BD6-49A8-8B33-B594E64D99B7}" dt="2024-04-11T16:13:03.934" v="0" actId="26606"/>
          <ac:spMkLst>
            <pc:docMk/>
            <pc:sldMk cId="3459916763" sldId="262"/>
            <ac:spMk id="10" creationId="{A55D5633-D557-4DCA-982C-FF36EB7A1C00}"/>
          </ac:spMkLst>
        </pc:spChg>
        <pc:spChg chg="add">
          <ac:chgData name="Maxwel de Souza Freitas" userId="0239695f-dad7-46d4-9d4b-7c216ef484a5" providerId="ADAL" clId="{6611EBE3-5BD6-49A8-8B33-B594E64D99B7}" dt="2024-04-11T16:13:03.934" v="0" actId="26606"/>
          <ac:spMkLst>
            <pc:docMk/>
            <pc:sldMk cId="3459916763" sldId="262"/>
            <ac:spMk id="12" creationId="{450D3AD2-FA80-415F-A9CE-54D884561CD7}"/>
          </ac:spMkLst>
        </pc:spChg>
      </pc:sldChg>
      <pc:sldChg chg="delSp add del setBg delDesignElem">
        <pc:chgData name="Maxwel de Souza Freitas" userId="0239695f-dad7-46d4-9d4b-7c216ef484a5" providerId="ADAL" clId="{6611EBE3-5BD6-49A8-8B33-B594E64D99B7}" dt="2024-04-11T16:13:26.381" v="5" actId="47"/>
        <pc:sldMkLst>
          <pc:docMk/>
          <pc:sldMk cId="182551373" sldId="264"/>
        </pc:sldMkLst>
        <pc:spChg chg="del">
          <ac:chgData name="Maxwel de Souza Freitas" userId="0239695f-dad7-46d4-9d4b-7c216ef484a5" providerId="ADAL" clId="{6611EBE3-5BD6-49A8-8B33-B594E64D99B7}" dt="2024-04-11T16:13:17.143" v="3"/>
          <ac:spMkLst>
            <pc:docMk/>
            <pc:sldMk cId="182551373" sldId="264"/>
            <ac:spMk id="22" creationId="{BACC6370-2D7E-4714-9D71-7542949D7D5D}"/>
          </ac:spMkLst>
        </pc:spChg>
        <pc:spChg chg="del">
          <ac:chgData name="Maxwel de Souza Freitas" userId="0239695f-dad7-46d4-9d4b-7c216ef484a5" providerId="ADAL" clId="{6611EBE3-5BD6-49A8-8B33-B594E64D99B7}" dt="2024-04-11T16:13:17.143" v="3"/>
          <ac:spMkLst>
            <pc:docMk/>
            <pc:sldMk cId="182551373" sldId="264"/>
            <ac:spMk id="24" creationId="{F68B3F68-107C-434F-AA38-110D5EA91B85}"/>
          </ac:spMkLst>
        </pc:spChg>
        <pc:spChg chg="del">
          <ac:chgData name="Maxwel de Souza Freitas" userId="0239695f-dad7-46d4-9d4b-7c216ef484a5" providerId="ADAL" clId="{6611EBE3-5BD6-49A8-8B33-B594E64D99B7}" dt="2024-04-11T16:13:17.143" v="3"/>
          <ac:spMkLst>
            <pc:docMk/>
            <pc:sldMk cId="182551373" sldId="264"/>
            <ac:spMk id="26" creationId="{AAD0DBB9-1A4B-4391-81D4-CB19F9AB918A}"/>
          </ac:spMkLst>
        </pc:spChg>
        <pc:spChg chg="del">
          <ac:chgData name="Maxwel de Souza Freitas" userId="0239695f-dad7-46d4-9d4b-7c216ef484a5" providerId="ADAL" clId="{6611EBE3-5BD6-49A8-8B33-B594E64D99B7}" dt="2024-04-11T16:13:17.143" v="3"/>
          <ac:spMkLst>
            <pc:docMk/>
            <pc:sldMk cId="182551373" sldId="264"/>
            <ac:spMk id="28" creationId="{063BBA22-50EA-4C4D-BE05-F1CE4E63AA56}"/>
          </ac:spMkLst>
        </pc:spChg>
      </pc:sldChg>
      <pc:sldChg chg="addSp delSp modSp add mod">
        <pc:chgData name="Maxwel de Souza Freitas" userId="0239695f-dad7-46d4-9d4b-7c216ef484a5" providerId="ADAL" clId="{6611EBE3-5BD6-49A8-8B33-B594E64D99B7}" dt="2024-04-15T16:04:15.344" v="1014" actId="164"/>
        <pc:sldMkLst>
          <pc:docMk/>
          <pc:sldMk cId="296239340" sldId="265"/>
        </pc:sldMkLst>
        <pc:spChg chg="mod">
          <ac:chgData name="Maxwel de Souza Freitas" userId="0239695f-dad7-46d4-9d4b-7c216ef484a5" providerId="ADAL" clId="{6611EBE3-5BD6-49A8-8B33-B594E64D99B7}" dt="2024-04-11T16:13:49.754" v="24" actId="20577"/>
          <ac:spMkLst>
            <pc:docMk/>
            <pc:sldMk cId="296239340" sldId="265"/>
            <ac:spMk id="2" creationId="{FF793BD3-4745-E603-1B4A-91C33297DA13}"/>
          </ac:spMkLst>
        </pc:spChg>
        <pc:spChg chg="add del mod">
          <ac:chgData name="Maxwel de Souza Freitas" userId="0239695f-dad7-46d4-9d4b-7c216ef484a5" providerId="ADAL" clId="{6611EBE3-5BD6-49A8-8B33-B594E64D99B7}" dt="2024-04-11T16:24:40.152" v="26" actId="478"/>
          <ac:spMkLst>
            <pc:docMk/>
            <pc:sldMk cId="296239340" sldId="265"/>
            <ac:spMk id="4" creationId="{1FA8C9FA-E8C5-A3D7-A533-F8247307C167}"/>
          </ac:spMkLst>
        </pc:spChg>
        <pc:spChg chg="add mod ord">
          <ac:chgData name="Maxwel de Souza Freitas" userId="0239695f-dad7-46d4-9d4b-7c216ef484a5" providerId="ADAL" clId="{6611EBE3-5BD6-49A8-8B33-B594E64D99B7}" dt="2024-04-15T16:04:15.344" v="1014" actId="164"/>
          <ac:spMkLst>
            <pc:docMk/>
            <pc:sldMk cId="296239340" sldId="265"/>
            <ac:spMk id="8" creationId="{769C84F8-4E3E-AC26-E811-D7EE7BA84A53}"/>
          </ac:spMkLst>
        </pc:spChg>
        <pc:spChg chg="add mod">
          <ac:chgData name="Maxwel de Souza Freitas" userId="0239695f-dad7-46d4-9d4b-7c216ef484a5" providerId="ADAL" clId="{6611EBE3-5BD6-49A8-8B33-B594E64D99B7}" dt="2024-04-15T16:04:15.344" v="1014" actId="164"/>
          <ac:spMkLst>
            <pc:docMk/>
            <pc:sldMk cId="296239340" sldId="265"/>
            <ac:spMk id="10" creationId="{6E7D8B1E-2CA2-9AE8-BECF-A788A0DFA1FD}"/>
          </ac:spMkLst>
        </pc:spChg>
        <pc:spChg chg="add mod">
          <ac:chgData name="Maxwel de Souza Freitas" userId="0239695f-dad7-46d4-9d4b-7c216ef484a5" providerId="ADAL" clId="{6611EBE3-5BD6-49A8-8B33-B594E64D99B7}" dt="2024-04-15T16:04:15.344" v="1014" actId="164"/>
          <ac:spMkLst>
            <pc:docMk/>
            <pc:sldMk cId="296239340" sldId="265"/>
            <ac:spMk id="12" creationId="{ED8233F2-041B-6573-E93E-BCF5DE1F8337}"/>
          </ac:spMkLst>
        </pc:spChg>
        <pc:spChg chg="add del mod topLvl">
          <ac:chgData name="Maxwel de Souza Freitas" userId="0239695f-dad7-46d4-9d4b-7c216ef484a5" providerId="ADAL" clId="{6611EBE3-5BD6-49A8-8B33-B594E64D99B7}" dt="2024-04-11T16:27:06.561" v="76" actId="478"/>
          <ac:spMkLst>
            <pc:docMk/>
            <pc:sldMk cId="296239340" sldId="265"/>
            <ac:spMk id="16" creationId="{D44F6B3C-5288-8772-78AB-CB454057DFAF}"/>
          </ac:spMkLst>
        </pc:spChg>
        <pc:spChg chg="add del mod topLvl">
          <ac:chgData name="Maxwel de Souza Freitas" userId="0239695f-dad7-46d4-9d4b-7c216ef484a5" providerId="ADAL" clId="{6611EBE3-5BD6-49A8-8B33-B594E64D99B7}" dt="2024-04-11T16:27:04.632" v="75" actId="478"/>
          <ac:spMkLst>
            <pc:docMk/>
            <pc:sldMk cId="296239340" sldId="265"/>
            <ac:spMk id="17" creationId="{5F14529A-64B8-CE7D-BC88-761146F7B945}"/>
          </ac:spMkLst>
        </pc:spChg>
        <pc:spChg chg="add mod">
          <ac:chgData name="Maxwel de Souza Freitas" userId="0239695f-dad7-46d4-9d4b-7c216ef484a5" providerId="ADAL" clId="{6611EBE3-5BD6-49A8-8B33-B594E64D99B7}" dt="2024-04-11T16:28:59.839" v="119" actId="1076"/>
          <ac:spMkLst>
            <pc:docMk/>
            <pc:sldMk cId="296239340" sldId="265"/>
            <ac:spMk id="18" creationId="{0AAC2ADC-D37E-00A7-A7B5-2D4849F5DF52}"/>
          </ac:spMkLst>
        </pc:spChg>
        <pc:spChg chg="add mod">
          <ac:chgData name="Maxwel de Souza Freitas" userId="0239695f-dad7-46d4-9d4b-7c216ef484a5" providerId="ADAL" clId="{6611EBE3-5BD6-49A8-8B33-B594E64D99B7}" dt="2024-04-11T16:29:09.008" v="120" actId="1076"/>
          <ac:spMkLst>
            <pc:docMk/>
            <pc:sldMk cId="296239340" sldId="265"/>
            <ac:spMk id="19" creationId="{D98E842E-EC3A-4A81-61DD-C3AABEFC7543}"/>
          </ac:spMkLst>
        </pc:spChg>
        <pc:spChg chg="add mod">
          <ac:chgData name="Maxwel de Souza Freitas" userId="0239695f-dad7-46d4-9d4b-7c216ef484a5" providerId="ADAL" clId="{6611EBE3-5BD6-49A8-8B33-B594E64D99B7}" dt="2024-04-11T16:29:20.002" v="121" actId="1076"/>
          <ac:spMkLst>
            <pc:docMk/>
            <pc:sldMk cId="296239340" sldId="265"/>
            <ac:spMk id="20" creationId="{8DC26317-42BA-7479-57DF-4C1DAB9300FC}"/>
          </ac:spMkLst>
        </pc:spChg>
        <pc:spChg chg="add del mod">
          <ac:chgData name="Maxwel de Souza Freitas" userId="0239695f-dad7-46d4-9d4b-7c216ef484a5" providerId="ADAL" clId="{6611EBE3-5BD6-49A8-8B33-B594E64D99B7}" dt="2024-04-11T16:29:46.440" v="124" actId="478"/>
          <ac:spMkLst>
            <pc:docMk/>
            <pc:sldMk cId="296239340" sldId="265"/>
            <ac:spMk id="21" creationId="{BC3AFF6C-2B8F-8695-7257-9607C5BC3CCA}"/>
          </ac:spMkLst>
        </pc:spChg>
        <pc:spChg chg="add mod topLvl">
          <ac:chgData name="Maxwel de Souza Freitas" userId="0239695f-dad7-46d4-9d4b-7c216ef484a5" providerId="ADAL" clId="{6611EBE3-5BD6-49A8-8B33-B594E64D99B7}" dt="2024-04-11T16:29:50.996" v="125" actId="21"/>
          <ac:spMkLst>
            <pc:docMk/>
            <pc:sldMk cId="296239340" sldId="265"/>
            <ac:spMk id="23" creationId="{47BECB61-0355-9446-B1D0-2F0140EFCCC6}"/>
          </ac:spMkLst>
        </pc:spChg>
        <pc:spChg chg="add del mod topLvl">
          <ac:chgData name="Maxwel de Souza Freitas" userId="0239695f-dad7-46d4-9d4b-7c216ef484a5" providerId="ADAL" clId="{6611EBE3-5BD6-49A8-8B33-B594E64D99B7}" dt="2024-04-11T16:29:50.996" v="125" actId="21"/>
          <ac:spMkLst>
            <pc:docMk/>
            <pc:sldMk cId="296239340" sldId="265"/>
            <ac:spMk id="24" creationId="{67E72D17-5091-5B81-1F4F-6047F4910367}"/>
          </ac:spMkLst>
        </pc:spChg>
        <pc:spChg chg="add mod">
          <ac:chgData name="Maxwel de Souza Freitas" userId="0239695f-dad7-46d4-9d4b-7c216ef484a5" providerId="ADAL" clId="{6611EBE3-5BD6-49A8-8B33-B594E64D99B7}" dt="2024-04-11T16:31:28.226" v="187" actId="14100"/>
          <ac:spMkLst>
            <pc:docMk/>
            <pc:sldMk cId="296239340" sldId="265"/>
            <ac:spMk id="25" creationId="{A2E5CAE9-AEBD-8F16-45E2-6C6BB4BA57F5}"/>
          </ac:spMkLst>
        </pc:spChg>
        <pc:spChg chg="add del mod">
          <ac:chgData name="Maxwel de Souza Freitas" userId="0239695f-dad7-46d4-9d4b-7c216ef484a5" providerId="ADAL" clId="{6611EBE3-5BD6-49A8-8B33-B594E64D99B7}" dt="2024-04-11T16:31:29.473" v="188"/>
          <ac:spMkLst>
            <pc:docMk/>
            <pc:sldMk cId="296239340" sldId="265"/>
            <ac:spMk id="26" creationId="{4D35ED2D-5604-4818-1E21-F8A7E0F5427C}"/>
          </ac:spMkLst>
        </pc:spChg>
        <pc:grpChg chg="add mod">
          <ac:chgData name="Maxwel de Souza Freitas" userId="0239695f-dad7-46d4-9d4b-7c216ef484a5" providerId="ADAL" clId="{6611EBE3-5BD6-49A8-8B33-B594E64D99B7}" dt="2024-04-15T16:04:15.344" v="1014" actId="164"/>
          <ac:grpSpMkLst>
            <pc:docMk/>
            <pc:sldMk cId="296239340" sldId="265"/>
            <ac:grpSpMk id="3" creationId="{6614DA0B-27D9-47A8-1BB8-002DA7EF3481}"/>
          </ac:grpSpMkLst>
        </pc:grpChg>
        <pc:grpChg chg="add del mod">
          <ac:chgData name="Maxwel de Souza Freitas" userId="0239695f-dad7-46d4-9d4b-7c216ef484a5" providerId="ADAL" clId="{6611EBE3-5BD6-49A8-8B33-B594E64D99B7}" dt="2024-04-11T16:27:04.632" v="75" actId="478"/>
          <ac:grpSpMkLst>
            <pc:docMk/>
            <pc:sldMk cId="296239340" sldId="265"/>
            <ac:grpSpMk id="14" creationId="{5A7B77BA-9395-196F-1007-F55BF71A99C4}"/>
          </ac:grpSpMkLst>
        </pc:grpChg>
        <pc:grpChg chg="add del mod">
          <ac:chgData name="Maxwel de Souza Freitas" userId="0239695f-dad7-46d4-9d4b-7c216ef484a5" providerId="ADAL" clId="{6611EBE3-5BD6-49A8-8B33-B594E64D99B7}" dt="2024-04-11T16:29:50.996" v="125" actId="21"/>
          <ac:grpSpMkLst>
            <pc:docMk/>
            <pc:sldMk cId="296239340" sldId="265"/>
            <ac:grpSpMk id="22" creationId="{79B7BE45-1B7A-473D-13B7-D5D8C20D8672}"/>
          </ac:grpSpMkLst>
        </pc:grpChg>
        <pc:graphicFrameChg chg="del">
          <ac:chgData name="Maxwel de Souza Freitas" userId="0239695f-dad7-46d4-9d4b-7c216ef484a5" providerId="ADAL" clId="{6611EBE3-5BD6-49A8-8B33-B594E64D99B7}" dt="2024-04-11T16:13:30.577" v="6" actId="478"/>
          <ac:graphicFrameMkLst>
            <pc:docMk/>
            <pc:sldMk cId="296239340" sldId="265"/>
            <ac:graphicFrameMk id="5" creationId="{13ADD1F5-3FD2-5372-492A-A43A162A6CBA}"/>
          </ac:graphicFrameMkLst>
        </pc:graphicFrameChg>
        <pc:picChg chg="add mod ord">
          <ac:chgData name="Maxwel de Souza Freitas" userId="0239695f-dad7-46d4-9d4b-7c216ef484a5" providerId="ADAL" clId="{6611EBE3-5BD6-49A8-8B33-B594E64D99B7}" dt="2024-04-15T16:04:15.344" v="1014" actId="164"/>
          <ac:picMkLst>
            <pc:docMk/>
            <pc:sldMk cId="296239340" sldId="265"/>
            <ac:picMk id="7" creationId="{E679733D-FF8C-98C9-1240-EBA0BF71C31F}"/>
          </ac:picMkLst>
        </pc:picChg>
      </pc:sldChg>
      <pc:sldChg chg="addSp delSp modSp add mod">
        <pc:chgData name="Maxwel de Souza Freitas" userId="0239695f-dad7-46d4-9d4b-7c216ef484a5" providerId="ADAL" clId="{6611EBE3-5BD6-49A8-8B33-B594E64D99B7}" dt="2024-04-15T20:17:24.105" v="1101" actId="164"/>
        <pc:sldMkLst>
          <pc:docMk/>
          <pc:sldMk cId="1335820889" sldId="266"/>
        </pc:sldMkLst>
        <pc:spChg chg="mod">
          <ac:chgData name="Maxwel de Souza Freitas" userId="0239695f-dad7-46d4-9d4b-7c216ef484a5" providerId="ADAL" clId="{6611EBE3-5BD6-49A8-8B33-B594E64D99B7}" dt="2024-04-11T18:31:01.354" v="868" actId="20577"/>
          <ac:spMkLst>
            <pc:docMk/>
            <pc:sldMk cId="1335820889" sldId="266"/>
            <ac:spMk id="2" creationId="{FF793BD3-4745-E603-1B4A-91C33297DA13}"/>
          </ac:spMkLst>
        </pc:spChg>
        <pc:spChg chg="del">
          <ac:chgData name="Maxwel de Souza Freitas" userId="0239695f-dad7-46d4-9d4b-7c216ef484a5" providerId="ADAL" clId="{6611EBE3-5BD6-49A8-8B33-B594E64D99B7}" dt="2024-04-11T16:31:44.072" v="195" actId="478"/>
          <ac:spMkLst>
            <pc:docMk/>
            <pc:sldMk cId="1335820889" sldId="266"/>
            <ac:spMk id="4" creationId="{1FA8C9FA-E8C5-A3D7-A533-F8247307C167}"/>
          </ac:spMkLst>
        </pc:spChg>
        <pc:spChg chg="add mod">
          <ac:chgData name="Maxwel de Souza Freitas" userId="0239695f-dad7-46d4-9d4b-7c216ef484a5" providerId="ADAL" clId="{6611EBE3-5BD6-49A8-8B33-B594E64D99B7}" dt="2024-04-11T17:54:59.789" v="224"/>
          <ac:spMkLst>
            <pc:docMk/>
            <pc:sldMk cId="1335820889" sldId="266"/>
            <ac:spMk id="20" creationId="{0D1D93E9-0008-6A54-64CD-021434DB6918}"/>
          </ac:spMkLst>
        </pc:spChg>
        <pc:spChg chg="add mod">
          <ac:chgData name="Maxwel de Souza Freitas" userId="0239695f-dad7-46d4-9d4b-7c216ef484a5" providerId="ADAL" clId="{6611EBE3-5BD6-49A8-8B33-B594E64D99B7}" dt="2024-04-11T17:55:24.663" v="231" actId="1076"/>
          <ac:spMkLst>
            <pc:docMk/>
            <pc:sldMk cId="1335820889" sldId="266"/>
            <ac:spMk id="21" creationId="{64AC9873-487F-ABC8-F44D-B8D78CFB016F}"/>
          </ac:spMkLst>
        </pc:spChg>
        <pc:spChg chg="add del mod topLvl">
          <ac:chgData name="Maxwel de Souza Freitas" userId="0239695f-dad7-46d4-9d4b-7c216ef484a5" providerId="ADAL" clId="{6611EBE3-5BD6-49A8-8B33-B594E64D99B7}" dt="2024-04-11T17:55:20.639" v="230" actId="478"/>
          <ac:spMkLst>
            <pc:docMk/>
            <pc:sldMk cId="1335820889" sldId="266"/>
            <ac:spMk id="22" creationId="{551C6639-DC50-A435-3E6E-B08C09CFB296}"/>
          </ac:spMkLst>
        </pc:spChg>
        <pc:spChg chg="add del mod topLvl">
          <ac:chgData name="Maxwel de Souza Freitas" userId="0239695f-dad7-46d4-9d4b-7c216ef484a5" providerId="ADAL" clId="{6611EBE3-5BD6-49A8-8B33-B594E64D99B7}" dt="2024-04-11T17:55:48.390" v="240" actId="478"/>
          <ac:spMkLst>
            <pc:docMk/>
            <pc:sldMk cId="1335820889" sldId="266"/>
            <ac:spMk id="23" creationId="{40CB6C48-32A3-3D1E-57A0-7CD38F276F5C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25" creationId="{9C674BE9-69CA-4304-B4E8-FBC6A30FAFEB}"/>
          </ac:spMkLst>
        </pc:spChg>
        <pc:spChg chg="add del mod topLvl">
          <ac:chgData name="Maxwel de Souza Freitas" userId="0239695f-dad7-46d4-9d4b-7c216ef484a5" providerId="ADAL" clId="{6611EBE3-5BD6-49A8-8B33-B594E64D99B7}" dt="2024-04-11T17:56:16.095" v="248" actId="478"/>
          <ac:spMkLst>
            <pc:docMk/>
            <pc:sldMk cId="1335820889" sldId="266"/>
            <ac:spMk id="26" creationId="{E62C7E94-DA62-4418-8331-1CC582421FFA}"/>
          </ac:spMkLst>
        </pc:spChg>
        <pc:spChg chg="del mod topLvl">
          <ac:chgData name="Maxwel de Souza Freitas" userId="0239695f-dad7-46d4-9d4b-7c216ef484a5" providerId="ADAL" clId="{6611EBE3-5BD6-49A8-8B33-B594E64D99B7}" dt="2024-04-11T17:56:19.073" v="250" actId="478"/>
          <ac:spMkLst>
            <pc:docMk/>
            <pc:sldMk cId="1335820889" sldId="266"/>
            <ac:spMk id="28" creationId="{72D10C82-CB98-F9B4-B6E5-9B46A495CEC6}"/>
          </ac:spMkLst>
        </pc:spChg>
        <pc:spChg chg="del mod topLvl">
          <ac:chgData name="Maxwel de Souza Freitas" userId="0239695f-dad7-46d4-9d4b-7c216ef484a5" providerId="ADAL" clId="{6611EBE3-5BD6-49A8-8B33-B594E64D99B7}" dt="2024-04-11T17:56:18.375" v="249" actId="478"/>
          <ac:spMkLst>
            <pc:docMk/>
            <pc:sldMk cId="1335820889" sldId="266"/>
            <ac:spMk id="29" creationId="{946683D8-3F74-77AE-8D9D-516AB86A3D90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30" creationId="{9415D4F4-247D-E552-DDF1-6FDDA120B03E}"/>
          </ac:spMkLst>
        </pc:spChg>
        <pc:spChg chg="add del mod">
          <ac:chgData name="Maxwel de Souza Freitas" userId="0239695f-dad7-46d4-9d4b-7c216ef484a5" providerId="ADAL" clId="{6611EBE3-5BD6-49A8-8B33-B594E64D99B7}" dt="2024-04-11T18:05:17.473" v="400" actId="478"/>
          <ac:spMkLst>
            <pc:docMk/>
            <pc:sldMk cId="1335820889" sldId="266"/>
            <ac:spMk id="31" creationId="{386DF21B-110C-F315-3702-C7167928DF35}"/>
          </ac:spMkLst>
        </pc:spChg>
        <pc:spChg chg="add del mod">
          <ac:chgData name="Maxwel de Souza Freitas" userId="0239695f-dad7-46d4-9d4b-7c216ef484a5" providerId="ADAL" clId="{6611EBE3-5BD6-49A8-8B33-B594E64D99B7}" dt="2024-04-11T18:05:16.732" v="399" actId="478"/>
          <ac:spMkLst>
            <pc:docMk/>
            <pc:sldMk cId="1335820889" sldId="266"/>
            <ac:spMk id="32" creationId="{283481AE-78F0-1C41-D679-DC56CA24E523}"/>
          </ac:spMkLst>
        </pc:spChg>
        <pc:spChg chg="add del mod">
          <ac:chgData name="Maxwel de Souza Freitas" userId="0239695f-dad7-46d4-9d4b-7c216ef484a5" providerId="ADAL" clId="{6611EBE3-5BD6-49A8-8B33-B594E64D99B7}" dt="2024-04-11T17:58:42.660" v="343"/>
          <ac:spMkLst>
            <pc:docMk/>
            <pc:sldMk cId="1335820889" sldId="266"/>
            <ac:spMk id="33" creationId="{8B45D828-24F9-93BC-6E74-2810FA5E0D1E}"/>
          </ac:spMkLst>
        </pc:spChg>
        <pc:spChg chg="add del mod">
          <ac:chgData name="Maxwel de Souza Freitas" userId="0239695f-dad7-46d4-9d4b-7c216ef484a5" providerId="ADAL" clId="{6611EBE3-5BD6-49A8-8B33-B594E64D99B7}" dt="2024-04-11T18:13:23.224" v="475" actId="478"/>
          <ac:spMkLst>
            <pc:docMk/>
            <pc:sldMk cId="1335820889" sldId="266"/>
            <ac:spMk id="34" creationId="{46F5332C-58CA-6CA3-98E4-E893016C39EA}"/>
          </ac:spMkLst>
        </pc:spChg>
        <pc:spChg chg="add del mod">
          <ac:chgData name="Maxwel de Souza Freitas" userId="0239695f-dad7-46d4-9d4b-7c216ef484a5" providerId="ADAL" clId="{6611EBE3-5BD6-49A8-8B33-B594E64D99B7}" dt="2024-04-11T18:13:23.928" v="476" actId="478"/>
          <ac:spMkLst>
            <pc:docMk/>
            <pc:sldMk cId="1335820889" sldId="266"/>
            <ac:spMk id="35" creationId="{2496F772-118A-D673-D009-DFC129824829}"/>
          </ac:spMkLst>
        </pc:spChg>
        <pc:spChg chg="add del mod">
          <ac:chgData name="Maxwel de Souza Freitas" userId="0239695f-dad7-46d4-9d4b-7c216ef484a5" providerId="ADAL" clId="{6611EBE3-5BD6-49A8-8B33-B594E64D99B7}" dt="2024-04-11T18:13:21.400" v="473" actId="478"/>
          <ac:spMkLst>
            <pc:docMk/>
            <pc:sldMk cId="1335820889" sldId="266"/>
            <ac:spMk id="36" creationId="{19852EFC-FEBE-0E0E-C542-8AEDA22D93AC}"/>
          </ac:spMkLst>
        </pc:spChg>
        <pc:spChg chg="add del mod">
          <ac:chgData name="Maxwel de Souza Freitas" userId="0239695f-dad7-46d4-9d4b-7c216ef484a5" providerId="ADAL" clId="{6611EBE3-5BD6-49A8-8B33-B594E64D99B7}" dt="2024-04-11T18:13:22.345" v="474" actId="478"/>
          <ac:spMkLst>
            <pc:docMk/>
            <pc:sldMk cId="1335820889" sldId="266"/>
            <ac:spMk id="37" creationId="{153B598A-485E-3BB5-E12E-1A731927457A}"/>
          </ac:spMkLst>
        </pc:spChg>
        <pc:spChg chg="add del mod">
          <ac:chgData name="Maxwel de Souza Freitas" userId="0239695f-dad7-46d4-9d4b-7c216ef484a5" providerId="ADAL" clId="{6611EBE3-5BD6-49A8-8B33-B594E64D99B7}" dt="2024-04-11T18:05:18.436" v="401" actId="478"/>
          <ac:spMkLst>
            <pc:docMk/>
            <pc:sldMk cId="1335820889" sldId="266"/>
            <ac:spMk id="38" creationId="{43B52564-CB52-7641-21EB-B17D37BD194C}"/>
          </ac:spMkLst>
        </pc:spChg>
        <pc:spChg chg="add del mod">
          <ac:chgData name="Maxwel de Souza Freitas" userId="0239695f-dad7-46d4-9d4b-7c216ef484a5" providerId="ADAL" clId="{6611EBE3-5BD6-49A8-8B33-B594E64D99B7}" dt="2024-04-11T18:06:05.493" v="408" actId="478"/>
          <ac:spMkLst>
            <pc:docMk/>
            <pc:sldMk cId="1335820889" sldId="266"/>
            <ac:spMk id="39" creationId="{0DD40C21-64F9-FDD6-CABE-072BA7243C03}"/>
          </ac:spMkLst>
        </pc:spChg>
        <pc:spChg chg="add del mod">
          <ac:chgData name="Maxwel de Souza Freitas" userId="0239695f-dad7-46d4-9d4b-7c216ef484a5" providerId="ADAL" clId="{6611EBE3-5BD6-49A8-8B33-B594E64D99B7}" dt="2024-04-11T18:18:42.041" v="531" actId="478"/>
          <ac:spMkLst>
            <pc:docMk/>
            <pc:sldMk cId="1335820889" sldId="266"/>
            <ac:spMk id="62" creationId="{D22C0165-5319-DD4E-D7B3-1DADCBB0A57A}"/>
          </ac:spMkLst>
        </pc:spChg>
        <pc:spChg chg="add del mod">
          <ac:chgData name="Maxwel de Souza Freitas" userId="0239695f-dad7-46d4-9d4b-7c216ef484a5" providerId="ADAL" clId="{6611EBE3-5BD6-49A8-8B33-B594E64D99B7}" dt="2024-04-11T18:18:41.161" v="530" actId="478"/>
          <ac:spMkLst>
            <pc:docMk/>
            <pc:sldMk cId="1335820889" sldId="266"/>
            <ac:spMk id="63" creationId="{7EDB0CB9-EEA0-724F-D235-4A5D473C4E5F}"/>
          </ac:spMkLst>
        </pc:spChg>
        <pc:spChg chg="add del mod">
          <ac:chgData name="Maxwel de Souza Freitas" userId="0239695f-dad7-46d4-9d4b-7c216ef484a5" providerId="ADAL" clId="{6611EBE3-5BD6-49A8-8B33-B594E64D99B7}" dt="2024-04-11T18:18:39.961" v="529" actId="478"/>
          <ac:spMkLst>
            <pc:docMk/>
            <pc:sldMk cId="1335820889" sldId="266"/>
            <ac:spMk id="64" creationId="{FF2798E3-C394-B817-B09C-720B093464AC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65" creationId="{6CD71E0B-53EA-A214-CBE7-4E8041F2B36E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66" creationId="{0C8C6933-380C-B97B-DF8B-53F9716C0541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67" creationId="{4EF2BBDB-0F4F-BDCD-BBB3-BB542B6A253E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68" creationId="{1AE13904-FEB6-245C-A754-6FE962B4349B}"/>
          </ac:spMkLst>
        </pc:spChg>
        <pc:spChg chg="add mod topLvl">
          <ac:chgData name="Maxwel de Souza Freitas" userId="0239695f-dad7-46d4-9d4b-7c216ef484a5" providerId="ADAL" clId="{6611EBE3-5BD6-49A8-8B33-B594E64D99B7}" dt="2024-04-15T20:17:24.105" v="1101" actId="164"/>
          <ac:spMkLst>
            <pc:docMk/>
            <pc:sldMk cId="1335820889" sldId="266"/>
            <ac:spMk id="69" creationId="{3A36E45D-A9E9-4A39-F281-FB33DC0B5E76}"/>
          </ac:spMkLst>
        </pc:spChg>
        <pc:grpChg chg="add mod">
          <ac:chgData name="Maxwel de Souza Freitas" userId="0239695f-dad7-46d4-9d4b-7c216ef484a5" providerId="ADAL" clId="{6611EBE3-5BD6-49A8-8B33-B594E64D99B7}" dt="2024-04-15T20:17:24.105" v="1101" actId="164"/>
          <ac:grpSpMkLst>
            <pc:docMk/>
            <pc:sldMk cId="1335820889" sldId="266"/>
            <ac:grpSpMk id="6" creationId="{503C26F5-71C4-ECEE-C615-A254BE5201E7}"/>
          </ac:grpSpMkLst>
        </pc:grpChg>
        <pc:grpChg chg="add del mod">
          <ac:chgData name="Maxwel de Souza Freitas" userId="0239695f-dad7-46d4-9d4b-7c216ef484a5" providerId="ADAL" clId="{6611EBE3-5BD6-49A8-8B33-B594E64D99B7}" dt="2024-04-11T17:55:20.639" v="230" actId="478"/>
          <ac:grpSpMkLst>
            <pc:docMk/>
            <pc:sldMk cId="1335820889" sldId="266"/>
            <ac:grpSpMk id="18" creationId="{CEAC9AD7-B4E9-0176-2A43-F2844172DDF8}"/>
          </ac:grpSpMkLst>
        </pc:grpChg>
        <pc:grpChg chg="add del mod">
          <ac:chgData name="Maxwel de Souza Freitas" userId="0239695f-dad7-46d4-9d4b-7c216ef484a5" providerId="ADAL" clId="{6611EBE3-5BD6-49A8-8B33-B594E64D99B7}" dt="2024-04-11T17:55:26.703" v="232" actId="478"/>
          <ac:grpSpMkLst>
            <pc:docMk/>
            <pc:sldMk cId="1335820889" sldId="266"/>
            <ac:grpSpMk id="19" creationId="{73F15F98-8EA5-7C74-D1CE-47AEA3A5B9FB}"/>
          </ac:grpSpMkLst>
        </pc:grpChg>
        <pc:grpChg chg="add del mod">
          <ac:chgData name="Maxwel de Souza Freitas" userId="0239695f-dad7-46d4-9d4b-7c216ef484a5" providerId="ADAL" clId="{6611EBE3-5BD6-49A8-8B33-B594E64D99B7}" dt="2024-04-11T17:56:16.095" v="248" actId="478"/>
          <ac:grpSpMkLst>
            <pc:docMk/>
            <pc:sldMk cId="1335820889" sldId="266"/>
            <ac:grpSpMk id="24" creationId="{0E72D1F6-728C-C4D2-FA42-0C72E388673A}"/>
          </ac:grpSpMkLst>
        </pc:grpChg>
        <pc:grpChg chg="add del mod">
          <ac:chgData name="Maxwel de Souza Freitas" userId="0239695f-dad7-46d4-9d4b-7c216ef484a5" providerId="ADAL" clId="{6611EBE3-5BD6-49A8-8B33-B594E64D99B7}" dt="2024-04-11T17:56:18.375" v="249" actId="478"/>
          <ac:grpSpMkLst>
            <pc:docMk/>
            <pc:sldMk cId="1335820889" sldId="266"/>
            <ac:grpSpMk id="27" creationId="{CCD972EA-6670-50BB-A34E-73932314D02F}"/>
          </ac:grpSpMkLst>
        </pc:grpChg>
        <pc:grpChg chg="add del mod">
          <ac:chgData name="Maxwel de Souza Freitas" userId="0239695f-dad7-46d4-9d4b-7c216ef484a5" providerId="ADAL" clId="{6611EBE3-5BD6-49A8-8B33-B594E64D99B7}" dt="2024-04-15T20:16:53.728" v="1098" actId="165"/>
          <ac:grpSpMkLst>
            <pc:docMk/>
            <pc:sldMk cId="1335820889" sldId="266"/>
            <ac:grpSpMk id="75" creationId="{0D3AA5D2-AA37-D4A4-D440-F77E9A19463A}"/>
          </ac:grpSpMkLst>
        </pc:grpChg>
        <pc:picChg chg="add del mod">
          <ac:chgData name="Maxwel de Souza Freitas" userId="0239695f-dad7-46d4-9d4b-7c216ef484a5" providerId="ADAL" clId="{6611EBE3-5BD6-49A8-8B33-B594E64D99B7}" dt="2024-04-15T20:16:47.440" v="1097" actId="21"/>
          <ac:picMkLst>
            <pc:docMk/>
            <pc:sldMk cId="1335820889" sldId="266"/>
            <ac:picMk id="4" creationId="{D68C47B1-7E2C-32A0-6D07-092FB5A6EAD0}"/>
          </ac:picMkLst>
        </pc:picChg>
        <pc:picChg chg="add del mod">
          <ac:chgData name="Maxwel de Souza Freitas" userId="0239695f-dad7-46d4-9d4b-7c216ef484a5" providerId="ADAL" clId="{6611EBE3-5BD6-49A8-8B33-B594E64D99B7}" dt="2024-04-11T16:32:33.002" v="199" actId="478"/>
          <ac:picMkLst>
            <pc:docMk/>
            <pc:sldMk cId="1335820889" sldId="266"/>
            <ac:picMk id="5" creationId="{0D44E89D-59D0-1A73-2E97-42972177C2EB}"/>
          </ac:picMkLst>
        </pc:picChg>
        <pc:picChg chg="add mod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5" creationId="{FB63C30B-BAAB-3104-4B4C-FC2055B4E1B1}"/>
          </ac:picMkLst>
        </pc:picChg>
        <pc:picChg chg="add del mod">
          <ac:chgData name="Maxwel de Souza Freitas" userId="0239695f-dad7-46d4-9d4b-7c216ef484a5" providerId="ADAL" clId="{6611EBE3-5BD6-49A8-8B33-B594E64D99B7}" dt="2024-04-11T18:06:39.004" v="413" actId="478"/>
          <ac:picMkLst>
            <pc:docMk/>
            <pc:sldMk cId="1335820889" sldId="266"/>
            <ac:picMk id="7" creationId="{93E527CF-FE7A-ECD2-6577-B28E092A8D9F}"/>
          </ac:picMkLst>
        </pc:picChg>
        <pc:picChg chg="add del mod">
          <ac:chgData name="Maxwel de Souza Freitas" userId="0239695f-dad7-46d4-9d4b-7c216ef484a5" providerId="ADAL" clId="{6611EBE3-5BD6-49A8-8B33-B594E64D99B7}" dt="2024-04-11T18:06:37.584" v="411" actId="478"/>
          <ac:picMkLst>
            <pc:docMk/>
            <pc:sldMk cId="1335820889" sldId="266"/>
            <ac:picMk id="10" creationId="{93CCC0BD-CC22-274F-6619-B992796B7E50}"/>
          </ac:picMkLst>
        </pc:picChg>
        <pc:picChg chg="add del mod">
          <ac:chgData name="Maxwel de Souza Freitas" userId="0239695f-dad7-46d4-9d4b-7c216ef484a5" providerId="ADAL" clId="{6611EBE3-5BD6-49A8-8B33-B594E64D99B7}" dt="2024-04-11T18:06:18.324" v="410" actId="478"/>
          <ac:picMkLst>
            <pc:docMk/>
            <pc:sldMk cId="1335820889" sldId="266"/>
            <ac:picMk id="14" creationId="{D3F3B76A-DAF7-447E-3F55-4FA76DB0E8D4}"/>
          </ac:picMkLst>
        </pc:picChg>
        <pc:picChg chg="add del mod">
          <ac:chgData name="Maxwel de Souza Freitas" userId="0239695f-dad7-46d4-9d4b-7c216ef484a5" providerId="ADAL" clId="{6611EBE3-5BD6-49A8-8B33-B594E64D99B7}" dt="2024-04-11T18:06:38.246" v="412" actId="478"/>
          <ac:picMkLst>
            <pc:docMk/>
            <pc:sldMk cId="1335820889" sldId="266"/>
            <ac:picMk id="17" creationId="{3304DEE8-E129-4A03-B059-71D4A84BCFB0}"/>
          </ac:picMkLst>
        </pc:picChg>
        <pc:picChg chg="add del mod">
          <ac:chgData name="Maxwel de Souza Freitas" userId="0239695f-dad7-46d4-9d4b-7c216ef484a5" providerId="ADAL" clId="{6611EBE3-5BD6-49A8-8B33-B594E64D99B7}" dt="2024-04-11T18:02:38.958" v="371" actId="21"/>
          <ac:picMkLst>
            <pc:docMk/>
            <pc:sldMk cId="1335820889" sldId="266"/>
            <ac:picMk id="41" creationId="{D22D805E-6DF7-D7A4-23D7-5F0785434AE0}"/>
          </ac:picMkLst>
        </pc:picChg>
        <pc:picChg chg="add del mod">
          <ac:chgData name="Maxwel de Souza Freitas" userId="0239695f-dad7-46d4-9d4b-7c216ef484a5" providerId="ADAL" clId="{6611EBE3-5BD6-49A8-8B33-B594E64D99B7}" dt="2024-04-11T18:30:26.402" v="834" actId="478"/>
          <ac:picMkLst>
            <pc:docMk/>
            <pc:sldMk cId="1335820889" sldId="266"/>
            <ac:picMk id="42" creationId="{F6D21579-9068-3CCD-44E1-D0AC1A8F9C52}"/>
          </ac:picMkLst>
        </pc:picChg>
        <pc:picChg chg="add del mod">
          <ac:chgData name="Maxwel de Souza Freitas" userId="0239695f-dad7-46d4-9d4b-7c216ef484a5" providerId="ADAL" clId="{6611EBE3-5BD6-49A8-8B33-B594E64D99B7}" dt="2024-04-11T18:04:35.269" v="390" actId="478"/>
          <ac:picMkLst>
            <pc:docMk/>
            <pc:sldMk cId="1335820889" sldId="266"/>
            <ac:picMk id="44" creationId="{9EB65092-A993-C201-5D28-7E847D6B838E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45" creationId="{A701D2CC-9810-357B-1DA6-47F3D59B32A1}"/>
          </ac:picMkLst>
        </pc:picChg>
        <pc:picChg chg="add del mod">
          <ac:chgData name="Maxwel de Souza Freitas" userId="0239695f-dad7-46d4-9d4b-7c216ef484a5" providerId="ADAL" clId="{6611EBE3-5BD6-49A8-8B33-B594E64D99B7}" dt="2024-04-11T18:30:27.625" v="836" actId="478"/>
          <ac:picMkLst>
            <pc:docMk/>
            <pc:sldMk cId="1335820889" sldId="266"/>
            <ac:picMk id="46" creationId="{C9F74682-E31D-9C6E-5A8F-B0270A55A229}"/>
          </ac:picMkLst>
        </pc:picChg>
        <pc:picChg chg="add del mod">
          <ac:chgData name="Maxwel de Souza Freitas" userId="0239695f-dad7-46d4-9d4b-7c216ef484a5" providerId="ADAL" clId="{6611EBE3-5BD6-49A8-8B33-B594E64D99B7}" dt="2024-04-11T18:30:25.818" v="833" actId="478"/>
          <ac:picMkLst>
            <pc:docMk/>
            <pc:sldMk cId="1335820889" sldId="266"/>
            <ac:picMk id="47" creationId="{CD78EBD5-BF10-D2BE-767A-F5BB2D65C621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48" creationId="{F1CCCBCD-1314-80A3-1088-8A950AAFF679}"/>
          </ac:picMkLst>
        </pc:picChg>
        <pc:picChg chg="add del mod">
          <ac:chgData name="Maxwel de Souza Freitas" userId="0239695f-dad7-46d4-9d4b-7c216ef484a5" providerId="ADAL" clId="{6611EBE3-5BD6-49A8-8B33-B594E64D99B7}" dt="2024-04-11T18:05:15.938" v="398" actId="478"/>
          <ac:picMkLst>
            <pc:docMk/>
            <pc:sldMk cId="1335820889" sldId="266"/>
            <ac:picMk id="49" creationId="{019D7453-2419-2770-3D82-AD32D797260D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50" creationId="{5082F846-5205-FC8F-E574-BE589FF5CF00}"/>
          </ac:picMkLst>
        </pc:picChg>
        <pc:picChg chg="add mod topLvl modCrop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52" creationId="{C0202A04-12B1-AF5A-1005-FA078355B560}"/>
          </ac:picMkLst>
        </pc:picChg>
        <pc:picChg chg="add mod topLvl modCrop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54" creationId="{43AB3625-60D1-8185-E60A-875FB7A0D933}"/>
          </ac:picMkLst>
        </pc:picChg>
        <pc:picChg chg="add mod topLvl modCrop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56" creationId="{A3317EA0-35E2-9145-7542-65D05BD40C03}"/>
          </ac:picMkLst>
        </pc:picChg>
        <pc:picChg chg="add del mod modCrop">
          <ac:chgData name="Maxwel de Souza Freitas" userId="0239695f-dad7-46d4-9d4b-7c216ef484a5" providerId="ADAL" clId="{6611EBE3-5BD6-49A8-8B33-B594E64D99B7}" dt="2024-04-15T20:16:45.809" v="1096" actId="478"/>
          <ac:picMkLst>
            <pc:docMk/>
            <pc:sldMk cId="1335820889" sldId="266"/>
            <ac:picMk id="58" creationId="{D790DA7F-E2C4-C6F0-DA50-006E850AD0A9}"/>
          </ac:picMkLst>
        </pc:picChg>
        <pc:picChg chg="add del mod">
          <ac:chgData name="Maxwel de Souza Freitas" userId="0239695f-dad7-46d4-9d4b-7c216ef484a5" providerId="ADAL" clId="{6611EBE3-5BD6-49A8-8B33-B594E64D99B7}" dt="2024-04-11T18:15:06.242" v="490" actId="478"/>
          <ac:picMkLst>
            <pc:docMk/>
            <pc:sldMk cId="1335820889" sldId="266"/>
            <ac:picMk id="59" creationId="{8FB4D7D3-59E9-58CD-D361-E8817508A8AA}"/>
          </ac:picMkLst>
        </pc:picChg>
        <pc:picChg chg="add del mod">
          <ac:chgData name="Maxwel de Souza Freitas" userId="0239695f-dad7-46d4-9d4b-7c216ef484a5" providerId="ADAL" clId="{6611EBE3-5BD6-49A8-8B33-B594E64D99B7}" dt="2024-04-11T18:30:25.178" v="832" actId="478"/>
          <ac:picMkLst>
            <pc:docMk/>
            <pc:sldMk cId="1335820889" sldId="266"/>
            <ac:picMk id="60" creationId="{E0988F0B-1B51-AA7B-37FA-0D15D4D4B996}"/>
          </ac:picMkLst>
        </pc:picChg>
        <pc:picChg chg="add del mod">
          <ac:chgData name="Maxwel de Souza Freitas" userId="0239695f-dad7-46d4-9d4b-7c216ef484a5" providerId="ADAL" clId="{6611EBE3-5BD6-49A8-8B33-B594E64D99B7}" dt="2024-04-11T18:30:27.097" v="835" actId="478"/>
          <ac:picMkLst>
            <pc:docMk/>
            <pc:sldMk cId="1335820889" sldId="266"/>
            <ac:picMk id="61" creationId="{493CFC29-A496-CD21-DF34-8282D0BAD79F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70" creationId="{0D1A6776-DB67-AA84-013C-293A4CC0FB4A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71" creationId="{3D99858B-AC4C-1446-0791-D64AFDFF2CF7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72" creationId="{D9706E80-BD01-D0C3-20D5-B17A7A6342CF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73" creationId="{3638D93C-104F-477B-1019-E08B4AD3A059}"/>
          </ac:picMkLst>
        </pc:picChg>
        <pc:picChg chg="add mod topLvl">
          <ac:chgData name="Maxwel de Souza Freitas" userId="0239695f-dad7-46d4-9d4b-7c216ef484a5" providerId="ADAL" clId="{6611EBE3-5BD6-49A8-8B33-B594E64D99B7}" dt="2024-04-15T20:17:24.105" v="1101" actId="164"/>
          <ac:picMkLst>
            <pc:docMk/>
            <pc:sldMk cId="1335820889" sldId="266"/>
            <ac:picMk id="74" creationId="{FF0E3E60-39F7-4429-924B-A9CFEC47750A}"/>
          </ac:picMkLst>
        </pc:picChg>
      </pc:sldChg>
      <pc:sldChg chg="addSp delSp modSp add mod">
        <pc:chgData name="Maxwel de Souza Freitas" userId="0239695f-dad7-46d4-9d4b-7c216ef484a5" providerId="ADAL" clId="{6611EBE3-5BD6-49A8-8B33-B594E64D99B7}" dt="2024-04-15T16:58:03.120" v="1090" actId="20577"/>
        <pc:sldMkLst>
          <pc:docMk/>
          <pc:sldMk cId="1352238549" sldId="267"/>
        </pc:sldMkLst>
        <pc:spChg chg="mod">
          <ac:chgData name="Maxwel de Souza Freitas" userId="0239695f-dad7-46d4-9d4b-7c216ef484a5" providerId="ADAL" clId="{6611EBE3-5BD6-49A8-8B33-B594E64D99B7}" dt="2024-04-15T16:58:03.120" v="1090" actId="20577"/>
          <ac:spMkLst>
            <pc:docMk/>
            <pc:sldMk cId="1352238549" sldId="267"/>
            <ac:spMk id="2" creationId="{FF793BD3-4745-E603-1B4A-91C33297DA13}"/>
          </ac:spMkLst>
        </pc:spChg>
        <pc:spChg chg="del">
          <ac:chgData name="Maxwel de Souza Freitas" userId="0239695f-dad7-46d4-9d4b-7c216ef484a5" providerId="ADAL" clId="{6611EBE3-5BD6-49A8-8B33-B594E64D99B7}" dt="2024-04-11T18:45:35.609" v="972" actId="478"/>
          <ac:spMkLst>
            <pc:docMk/>
            <pc:sldMk cId="1352238549" sldId="267"/>
            <ac:spMk id="4" creationId="{1FA8C9FA-E8C5-A3D7-A533-F8247307C167}"/>
          </ac:spMkLst>
        </pc:spChg>
        <pc:picChg chg="add mod">
          <ac:chgData name="Maxwel de Souza Freitas" userId="0239695f-dad7-46d4-9d4b-7c216ef484a5" providerId="ADAL" clId="{6611EBE3-5BD6-49A8-8B33-B594E64D99B7}" dt="2024-04-11T18:48:20.937" v="994" actId="1076"/>
          <ac:picMkLst>
            <pc:docMk/>
            <pc:sldMk cId="1352238549" sldId="267"/>
            <ac:picMk id="5" creationId="{643FD417-68FC-A8BB-9828-EDFE7B2B97D1}"/>
          </ac:picMkLst>
        </pc:picChg>
        <pc:picChg chg="add del mod">
          <ac:chgData name="Maxwel de Souza Freitas" userId="0239695f-dad7-46d4-9d4b-7c216ef484a5" providerId="ADAL" clId="{6611EBE3-5BD6-49A8-8B33-B594E64D99B7}" dt="2024-04-11T18:47:02.153" v="981" actId="478"/>
          <ac:picMkLst>
            <pc:docMk/>
            <pc:sldMk cId="1352238549" sldId="267"/>
            <ac:picMk id="7" creationId="{C314F626-938D-18C9-5888-8450FF73ED5E}"/>
          </ac:picMkLst>
        </pc:picChg>
        <pc:picChg chg="add mod">
          <ac:chgData name="Maxwel de Souza Freitas" userId="0239695f-dad7-46d4-9d4b-7c216ef484a5" providerId="ADAL" clId="{6611EBE3-5BD6-49A8-8B33-B594E64D99B7}" dt="2024-04-11T18:48:20.937" v="994" actId="1076"/>
          <ac:picMkLst>
            <pc:docMk/>
            <pc:sldMk cId="1352238549" sldId="267"/>
            <ac:picMk id="10" creationId="{03B971A3-2464-9F77-E15D-6029A40A7CEC}"/>
          </ac:picMkLst>
        </pc:picChg>
      </pc:sldChg>
      <pc:sldChg chg="addSp delSp modSp add mod replId">
        <pc:chgData name="Maxwel de Souza Freitas" userId="0239695f-dad7-46d4-9d4b-7c216ef484a5" providerId="ADAL" clId="{6611EBE3-5BD6-49A8-8B33-B594E64D99B7}" dt="2024-04-15T21:04:28.925" v="1415" actId="20577"/>
        <pc:sldMkLst>
          <pc:docMk/>
          <pc:sldMk cId="296171236" sldId="268"/>
        </pc:sldMkLst>
        <pc:spChg chg="mod">
          <ac:chgData name="Maxwel de Souza Freitas" userId="0239695f-dad7-46d4-9d4b-7c216ef484a5" providerId="ADAL" clId="{6611EBE3-5BD6-49A8-8B33-B594E64D99B7}" dt="2024-04-15T20:57:09.561" v="1298" actId="26606"/>
          <ac:spMkLst>
            <pc:docMk/>
            <pc:sldMk cId="296171236" sldId="268"/>
            <ac:spMk id="2" creationId="{FF793BD3-4745-E603-1B4A-91C33297DA13}"/>
          </ac:spMkLst>
        </pc:spChg>
        <pc:spChg chg="add del mod ord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4" creationId="{D8CE0121-B9A8-E5C3-16F4-5750E97A829D}"/>
          </ac:spMkLst>
        </pc:spChg>
        <pc:spChg chg="del">
          <ac:chgData name="Maxwel de Souza Freitas" userId="0239695f-dad7-46d4-9d4b-7c216ef484a5" providerId="ADAL" clId="{6611EBE3-5BD6-49A8-8B33-B594E64D99B7}" dt="2024-04-15T20:55:16.428" v="1102" actId="478"/>
          <ac:spMkLst>
            <pc:docMk/>
            <pc:sldMk cId="296171236" sldId="268"/>
            <ac:spMk id="7" creationId="{99445FD9-5961-AD4F-EA65-BC976DF9BAB3}"/>
          </ac:spMkLst>
        </pc:spChg>
        <pc:spChg chg="add mod">
          <ac:chgData name="Maxwel de Souza Freitas" userId="0239695f-dad7-46d4-9d4b-7c216ef484a5" providerId="ADAL" clId="{6611EBE3-5BD6-49A8-8B33-B594E64D99B7}" dt="2024-04-15T21:04:28.925" v="1415" actId="20577"/>
          <ac:spMkLst>
            <pc:docMk/>
            <pc:sldMk cId="296171236" sldId="268"/>
            <ac:spMk id="8" creationId="{2C6CB0B6-E9F1-0188-A6AB-AE6A0EC9916E}"/>
          </ac:spMkLst>
        </pc:spChg>
        <pc:spChg chg="add del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9" creationId="{BACC6370-2D7E-4714-9D71-7542949D7D5D}"/>
          </ac:spMkLst>
        </pc:spChg>
        <pc:spChg chg="add del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11" creationId="{F68B3F68-107C-434F-AA38-110D5EA91B85}"/>
          </ac:spMkLst>
        </pc:spChg>
        <pc:spChg chg="add del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13" creationId="{AAD0DBB9-1A4B-4391-81D4-CB19F9AB918A}"/>
          </ac:spMkLst>
        </pc:spChg>
        <pc:spChg chg="add del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15" creationId="{063BBA22-50EA-4C4D-BE05-F1CE4E63AA56}"/>
          </ac:spMkLst>
        </pc:spChg>
        <pc:spChg chg="add del">
          <ac:chgData name="Maxwel de Souza Freitas" userId="0239695f-dad7-46d4-9d4b-7c216ef484a5" providerId="ADAL" clId="{6611EBE3-5BD6-49A8-8B33-B594E64D99B7}" dt="2024-04-15T20:57:09.561" v="1298" actId="26606"/>
          <ac:spMkLst>
            <pc:docMk/>
            <pc:sldMk cId="296171236" sldId="268"/>
            <ac:spMk id="18" creationId="{6F4C891B-62D0-4250-AEB7-0F42BAD78D7D}"/>
          </ac:spMkLst>
        </pc:spChg>
        <pc:spChg chg="add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21" creationId="{BACC6370-2D7E-4714-9D71-7542949D7D5D}"/>
          </ac:spMkLst>
        </pc:spChg>
        <pc:spChg chg="add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23" creationId="{F68B3F68-107C-434F-AA38-110D5EA91B85}"/>
          </ac:spMkLst>
        </pc:spChg>
        <pc:spChg chg="add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25" creationId="{AAD0DBB9-1A4B-4391-81D4-CB19F9AB918A}"/>
          </ac:spMkLst>
        </pc:spChg>
        <pc:spChg chg="add">
          <ac:chgData name="Maxwel de Souza Freitas" userId="0239695f-dad7-46d4-9d4b-7c216ef484a5" providerId="ADAL" clId="{6611EBE3-5BD6-49A8-8B33-B594E64D99B7}" dt="2024-04-15T20:57:09.577" v="1299" actId="26606"/>
          <ac:spMkLst>
            <pc:docMk/>
            <pc:sldMk cId="296171236" sldId="268"/>
            <ac:spMk id="27" creationId="{063BBA22-50EA-4C4D-BE05-F1CE4E63AA56}"/>
          </ac:spMkLst>
        </pc:spChg>
        <pc:graphicFrameChg chg="add mod">
          <ac:chgData name="Maxwel de Souza Freitas" userId="0239695f-dad7-46d4-9d4b-7c216ef484a5" providerId="ADAL" clId="{6611EBE3-5BD6-49A8-8B33-B594E64D99B7}" dt="2024-04-15T21:02:08.774" v="1379" actId="1076"/>
          <ac:graphicFrameMkLst>
            <pc:docMk/>
            <pc:sldMk cId="296171236" sldId="268"/>
            <ac:graphicFrameMk id="29" creationId="{AC5F890F-9C4F-76C8-2C9F-B85F3E009FD8}"/>
          </ac:graphicFrameMkLst>
        </pc:graphicFrameChg>
        <pc:picChg chg="del">
          <ac:chgData name="Maxwel de Souza Freitas" userId="0239695f-dad7-46d4-9d4b-7c216ef484a5" providerId="ADAL" clId="{6611EBE3-5BD6-49A8-8B33-B594E64D99B7}" dt="2024-04-15T20:56:49.731" v="1295" actId="478"/>
          <ac:picMkLst>
            <pc:docMk/>
            <pc:sldMk cId="296171236" sldId="268"/>
            <ac:picMk id="5" creationId="{C8AC20BE-97C4-F595-E051-02A3E8FF99F8}"/>
          </ac:picMkLst>
        </pc:picChg>
        <pc:picChg chg="add mod">
          <ac:chgData name="Maxwel de Souza Freitas" userId="0239695f-dad7-46d4-9d4b-7c216ef484a5" providerId="ADAL" clId="{6611EBE3-5BD6-49A8-8B33-B594E64D99B7}" dt="2024-04-15T21:02:15.313" v="1380" actId="1076"/>
          <ac:picMkLst>
            <pc:docMk/>
            <pc:sldMk cId="296171236" sldId="268"/>
            <ac:picMk id="6" creationId="{25C0FC42-EDF1-65DE-C94D-F43083B189C1}"/>
          </ac:picMkLst>
        </pc:picChg>
        <pc:picChg chg="add del">
          <ac:chgData name="Maxwel de Souza Freitas" userId="0239695f-dad7-46d4-9d4b-7c216ef484a5" providerId="ADAL" clId="{6611EBE3-5BD6-49A8-8B33-B594E64D99B7}" dt="2024-04-15T20:57:09.561" v="1298" actId="26606"/>
          <ac:picMkLst>
            <pc:docMk/>
            <pc:sldMk cId="296171236" sldId="268"/>
            <ac:picMk id="19" creationId="{73879DC8-62BC-3D0E-0ED6-012F642966EF}"/>
          </ac:picMkLst>
        </pc:picChg>
      </pc:sldChg>
      <pc:sldChg chg="addSp delSp modSp add mod">
        <pc:chgData name="Maxwel de Souza Freitas" userId="0239695f-dad7-46d4-9d4b-7c216ef484a5" providerId="ADAL" clId="{6611EBE3-5BD6-49A8-8B33-B594E64D99B7}" dt="2024-04-15T16:34:34.016" v="1076" actId="113"/>
        <pc:sldMkLst>
          <pc:docMk/>
          <pc:sldMk cId="2974336303" sldId="269"/>
        </pc:sldMkLst>
        <pc:spChg chg="mod">
          <ac:chgData name="Maxwel de Souza Freitas" userId="0239695f-dad7-46d4-9d4b-7c216ef484a5" providerId="ADAL" clId="{6611EBE3-5BD6-49A8-8B33-B594E64D99B7}" dt="2024-04-11T18:30:57.626" v="867" actId="20577"/>
          <ac:spMkLst>
            <pc:docMk/>
            <pc:sldMk cId="2974336303" sldId="269"/>
            <ac:spMk id="2" creationId="{FF793BD3-4745-E603-1B4A-91C33297DA13}"/>
          </ac:spMkLst>
        </pc:spChg>
        <pc:spChg chg="add del mod">
          <ac:chgData name="Maxwel de Souza Freitas" userId="0239695f-dad7-46d4-9d4b-7c216ef484a5" providerId="ADAL" clId="{6611EBE3-5BD6-49A8-8B33-B594E64D99B7}" dt="2024-04-15T16:30:55.303" v="1044" actId="478"/>
          <ac:spMkLst>
            <pc:docMk/>
            <pc:sldMk cId="2974336303" sldId="269"/>
            <ac:spMk id="3" creationId="{E2FAC659-692C-52CD-11F1-D65C4FC68AB1}"/>
          </ac:spMkLst>
        </pc:spChg>
        <pc:spChg chg="add del mod">
          <ac:chgData name="Maxwel de Souza Freitas" userId="0239695f-dad7-46d4-9d4b-7c216ef484a5" providerId="ADAL" clId="{6611EBE3-5BD6-49A8-8B33-B594E64D99B7}" dt="2024-04-15T16:31:43.726" v="1047" actId="478"/>
          <ac:spMkLst>
            <pc:docMk/>
            <pc:sldMk cId="2974336303" sldId="269"/>
            <ac:spMk id="5" creationId="{6A01133B-A61F-250D-7E1B-05DE665C245E}"/>
          </ac:spMkLst>
        </pc:spChg>
        <pc:spChg chg="add del mod">
          <ac:chgData name="Maxwel de Souza Freitas" userId="0239695f-dad7-46d4-9d4b-7c216ef484a5" providerId="ADAL" clId="{6611EBE3-5BD6-49A8-8B33-B594E64D99B7}" dt="2024-04-11T18:38:04.249" v="944" actId="478"/>
          <ac:spMkLst>
            <pc:docMk/>
            <pc:sldMk cId="2974336303" sldId="269"/>
            <ac:spMk id="7" creationId="{66A16709-5C15-9CB9-C762-F7649717D442}"/>
          </ac:spMkLst>
        </pc:spChg>
        <pc:spChg chg="mod topLvl">
          <ac:chgData name="Maxwel de Souza Freitas" userId="0239695f-dad7-46d4-9d4b-7c216ef484a5" providerId="ADAL" clId="{6611EBE3-5BD6-49A8-8B33-B594E64D99B7}" dt="2024-04-15T16:33:23.357" v="1070" actId="164"/>
          <ac:spMkLst>
            <pc:docMk/>
            <pc:sldMk cId="2974336303" sldId="269"/>
            <ac:spMk id="25" creationId="{9C674BE9-69CA-4304-B4E8-FBC6A30FAFEB}"/>
          </ac:spMkLst>
        </pc:spChg>
        <pc:spChg chg="mod topLvl">
          <ac:chgData name="Maxwel de Souza Freitas" userId="0239695f-dad7-46d4-9d4b-7c216ef484a5" providerId="ADAL" clId="{6611EBE3-5BD6-49A8-8B33-B594E64D99B7}" dt="2024-04-15T16:33:23.357" v="1070" actId="164"/>
          <ac:spMkLst>
            <pc:docMk/>
            <pc:sldMk cId="2974336303" sldId="269"/>
            <ac:spMk id="30" creationId="{9415D4F4-247D-E552-DDF1-6FDDA120B03E}"/>
          </ac:spMkLst>
        </pc:spChg>
        <pc:spChg chg="mod topLvl">
          <ac:chgData name="Maxwel de Souza Freitas" userId="0239695f-dad7-46d4-9d4b-7c216ef484a5" providerId="ADAL" clId="{6611EBE3-5BD6-49A8-8B33-B594E64D99B7}" dt="2024-04-15T16:33:23.357" v="1070" actId="164"/>
          <ac:spMkLst>
            <pc:docMk/>
            <pc:sldMk cId="2974336303" sldId="269"/>
            <ac:spMk id="65" creationId="{6CD71E0B-53EA-A214-CBE7-4E8041F2B36E}"/>
          </ac:spMkLst>
        </pc:spChg>
        <pc:spChg chg="mod topLvl">
          <ac:chgData name="Maxwel de Souza Freitas" userId="0239695f-dad7-46d4-9d4b-7c216ef484a5" providerId="ADAL" clId="{6611EBE3-5BD6-49A8-8B33-B594E64D99B7}" dt="2024-04-15T16:34:34.016" v="1076" actId="113"/>
          <ac:spMkLst>
            <pc:docMk/>
            <pc:sldMk cId="2974336303" sldId="269"/>
            <ac:spMk id="66" creationId="{0C8C6933-380C-B97B-DF8B-53F9716C0541}"/>
          </ac:spMkLst>
        </pc:spChg>
        <pc:spChg chg="del">
          <ac:chgData name="Maxwel de Souza Freitas" userId="0239695f-dad7-46d4-9d4b-7c216ef484a5" providerId="ADAL" clId="{6611EBE3-5BD6-49A8-8B33-B594E64D99B7}" dt="2024-04-11T18:33:09.842" v="890" actId="478"/>
          <ac:spMkLst>
            <pc:docMk/>
            <pc:sldMk cId="2974336303" sldId="269"/>
            <ac:spMk id="67" creationId="{4EF2BBDB-0F4F-BDCD-BBB3-BB542B6A253E}"/>
          </ac:spMkLst>
        </pc:spChg>
        <pc:spChg chg="del">
          <ac:chgData name="Maxwel de Souza Freitas" userId="0239695f-dad7-46d4-9d4b-7c216ef484a5" providerId="ADAL" clId="{6611EBE3-5BD6-49A8-8B33-B594E64D99B7}" dt="2024-04-11T18:33:11.195" v="891" actId="478"/>
          <ac:spMkLst>
            <pc:docMk/>
            <pc:sldMk cId="2974336303" sldId="269"/>
            <ac:spMk id="68" creationId="{1AE13904-FEB6-245C-A754-6FE962B4349B}"/>
          </ac:spMkLst>
        </pc:spChg>
        <pc:spChg chg="add del mod topLvl">
          <ac:chgData name="Maxwel de Souza Freitas" userId="0239695f-dad7-46d4-9d4b-7c216ef484a5" providerId="ADAL" clId="{6611EBE3-5BD6-49A8-8B33-B594E64D99B7}" dt="2024-04-15T16:33:23.357" v="1070" actId="164"/>
          <ac:spMkLst>
            <pc:docMk/>
            <pc:sldMk cId="2974336303" sldId="269"/>
            <ac:spMk id="69" creationId="{3A36E45D-A9E9-4A39-F281-FB33DC0B5E76}"/>
          </ac:spMkLst>
        </pc:spChg>
        <pc:grpChg chg="add mod">
          <ac:chgData name="Maxwel de Souza Freitas" userId="0239695f-dad7-46d4-9d4b-7c216ef484a5" providerId="ADAL" clId="{6611EBE3-5BD6-49A8-8B33-B594E64D99B7}" dt="2024-04-15T16:33:23.357" v="1070" actId="164"/>
          <ac:grpSpMkLst>
            <pc:docMk/>
            <pc:sldMk cId="2974336303" sldId="269"/>
            <ac:grpSpMk id="6" creationId="{0EBC10D5-159E-B905-A251-32AEF46F8D4F}"/>
          </ac:grpSpMkLst>
        </pc:grpChg>
        <pc:grpChg chg="add del mod">
          <ac:chgData name="Maxwel de Souza Freitas" userId="0239695f-dad7-46d4-9d4b-7c216ef484a5" providerId="ADAL" clId="{6611EBE3-5BD6-49A8-8B33-B594E64D99B7}" dt="2024-04-15T16:31:20.920" v="1045" actId="165"/>
          <ac:grpSpMkLst>
            <pc:docMk/>
            <pc:sldMk cId="2974336303" sldId="269"/>
            <ac:grpSpMk id="18" creationId="{96B2BB7F-7B71-0306-59BB-2B8A341F0C4C}"/>
          </ac:grpSpMkLst>
        </pc:grpChg>
        <pc:picChg chg="add mod topLvl modCrop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4" creationId="{CB3F19AF-9CFA-DC42-629A-55DADC97F480}"/>
          </ac:picMkLst>
        </pc:picChg>
        <pc:picChg chg="add del mod">
          <ac:chgData name="Maxwel de Souza Freitas" userId="0239695f-dad7-46d4-9d4b-7c216ef484a5" providerId="ADAL" clId="{6611EBE3-5BD6-49A8-8B33-B594E64D99B7}" dt="2024-04-11T18:37:51.626" v="927" actId="478"/>
          <ac:picMkLst>
            <pc:docMk/>
            <pc:sldMk cId="2974336303" sldId="269"/>
            <ac:picMk id="6" creationId="{DB510914-0EDA-B02C-09CB-C28267DC03D1}"/>
          </ac:picMkLst>
        </pc:picChg>
        <pc:picChg chg="add 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10" creationId="{9395720E-19B4-01B5-58BE-4E54E8B463C6}"/>
          </ac:picMkLst>
        </pc:picChg>
        <pc:picChg chg="add 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12" creationId="{16B4415C-8D9B-6C69-D304-AA9D0CC299A0}"/>
          </ac:picMkLst>
        </pc:picChg>
        <pc:picChg chg="add 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14" creationId="{741671A4-68F2-BC76-11C2-B41CAF1373DB}"/>
          </ac:picMkLst>
        </pc:picChg>
        <pc:picChg chg="add 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17" creationId="{3E67CBF5-299C-C9EA-6ACE-6DD1CE6FF15E}"/>
          </ac:picMkLst>
        </pc:picChg>
        <pc:picChg chg="del">
          <ac:chgData name="Maxwel de Souza Freitas" userId="0239695f-dad7-46d4-9d4b-7c216ef484a5" providerId="ADAL" clId="{6611EBE3-5BD6-49A8-8B33-B594E64D99B7}" dt="2024-04-11T18:33:23.603" v="895" actId="478"/>
          <ac:picMkLst>
            <pc:docMk/>
            <pc:sldMk cId="2974336303" sldId="269"/>
            <ac:picMk id="45" creationId="{A701D2CC-9810-357B-1DA6-47F3D59B32A1}"/>
          </ac:picMkLst>
        </pc:picChg>
        <pc:picChg chg="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48" creationId="{F1CCCBCD-1314-80A3-1088-8A950AAFF679}"/>
          </ac:picMkLst>
        </pc:picChg>
        <pc:picChg chg="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50" creationId="{5082F846-5205-FC8F-E574-BE589FF5CF00}"/>
          </ac:picMkLst>
        </pc:picChg>
        <pc:picChg chg="del">
          <ac:chgData name="Maxwel de Souza Freitas" userId="0239695f-dad7-46d4-9d4b-7c216ef484a5" providerId="ADAL" clId="{6611EBE3-5BD6-49A8-8B33-B594E64D99B7}" dt="2024-04-11T18:34:52.059" v="899" actId="478"/>
          <ac:picMkLst>
            <pc:docMk/>
            <pc:sldMk cId="2974336303" sldId="269"/>
            <ac:picMk id="52" creationId="{C0202A04-12B1-AF5A-1005-FA078355B560}"/>
          </ac:picMkLst>
        </pc:picChg>
        <pc:picChg chg="del">
          <ac:chgData name="Maxwel de Souza Freitas" userId="0239695f-dad7-46d4-9d4b-7c216ef484a5" providerId="ADAL" clId="{6611EBE3-5BD6-49A8-8B33-B594E64D99B7}" dt="2024-04-11T18:33:06.916" v="887" actId="478"/>
          <ac:picMkLst>
            <pc:docMk/>
            <pc:sldMk cId="2974336303" sldId="269"/>
            <ac:picMk id="54" creationId="{43AB3625-60D1-8185-E60A-875FB7A0D933}"/>
          </ac:picMkLst>
        </pc:picChg>
        <pc:picChg chg="del">
          <ac:chgData name="Maxwel de Souza Freitas" userId="0239695f-dad7-46d4-9d4b-7c216ef484a5" providerId="ADAL" clId="{6611EBE3-5BD6-49A8-8B33-B594E64D99B7}" dt="2024-04-11T18:33:08.529" v="889" actId="478"/>
          <ac:picMkLst>
            <pc:docMk/>
            <pc:sldMk cId="2974336303" sldId="269"/>
            <ac:picMk id="56" creationId="{A3317EA0-35E2-9145-7542-65D05BD40C03}"/>
          </ac:picMkLst>
        </pc:picChg>
        <pc:picChg chg="del">
          <ac:chgData name="Maxwel de Souza Freitas" userId="0239695f-dad7-46d4-9d4b-7c216ef484a5" providerId="ADAL" clId="{6611EBE3-5BD6-49A8-8B33-B594E64D99B7}" dt="2024-04-11T18:33:07.809" v="888" actId="478"/>
          <ac:picMkLst>
            <pc:docMk/>
            <pc:sldMk cId="2974336303" sldId="269"/>
            <ac:picMk id="58" creationId="{D790DA7F-E2C4-C6F0-DA50-006E850AD0A9}"/>
          </ac:picMkLst>
        </pc:picChg>
        <pc:picChg chg="del">
          <ac:chgData name="Maxwel de Souza Freitas" userId="0239695f-dad7-46d4-9d4b-7c216ef484a5" providerId="ADAL" clId="{6611EBE3-5BD6-49A8-8B33-B594E64D99B7}" dt="2024-04-11T18:33:24.538" v="896" actId="478"/>
          <ac:picMkLst>
            <pc:docMk/>
            <pc:sldMk cId="2974336303" sldId="269"/>
            <ac:picMk id="70" creationId="{0D1A6776-DB67-AA84-013C-293A4CC0FB4A}"/>
          </ac:picMkLst>
        </pc:picChg>
        <pc:picChg chg="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71" creationId="{3D99858B-AC4C-1446-0791-D64AFDFF2CF7}"/>
          </ac:picMkLst>
        </pc:picChg>
        <pc:picChg chg="mod topLvl">
          <ac:chgData name="Maxwel de Souza Freitas" userId="0239695f-dad7-46d4-9d4b-7c216ef484a5" providerId="ADAL" clId="{6611EBE3-5BD6-49A8-8B33-B594E64D99B7}" dt="2024-04-15T16:33:23.357" v="1070" actId="164"/>
          <ac:picMkLst>
            <pc:docMk/>
            <pc:sldMk cId="2974336303" sldId="269"/>
            <ac:picMk id="72" creationId="{D9706E80-BD01-D0C3-20D5-B17A7A6342CF}"/>
          </ac:picMkLst>
        </pc:picChg>
        <pc:picChg chg="del">
          <ac:chgData name="Maxwel de Souza Freitas" userId="0239695f-dad7-46d4-9d4b-7c216ef484a5" providerId="ADAL" clId="{6611EBE3-5BD6-49A8-8B33-B594E64D99B7}" dt="2024-04-11T18:35:46.243" v="917" actId="478"/>
          <ac:picMkLst>
            <pc:docMk/>
            <pc:sldMk cId="2974336303" sldId="269"/>
            <ac:picMk id="73" creationId="{3638D93C-104F-477B-1019-E08B4AD3A059}"/>
          </ac:picMkLst>
        </pc:picChg>
        <pc:picChg chg="del">
          <ac:chgData name="Maxwel de Souza Freitas" userId="0239695f-dad7-46d4-9d4b-7c216ef484a5" providerId="ADAL" clId="{6611EBE3-5BD6-49A8-8B33-B594E64D99B7}" dt="2024-04-11T18:35:47.338" v="918" actId="478"/>
          <ac:picMkLst>
            <pc:docMk/>
            <pc:sldMk cId="2974336303" sldId="269"/>
            <ac:picMk id="74" creationId="{FF0E3E60-39F7-4429-924B-A9CFEC47750A}"/>
          </ac:picMkLst>
        </pc:picChg>
      </pc:sldChg>
      <pc:sldChg chg="del">
        <pc:chgData name="Maxwel de Souza Freitas" userId="0239695f-dad7-46d4-9d4b-7c216ef484a5" providerId="ADAL" clId="{6611EBE3-5BD6-49A8-8B33-B594E64D99B7}" dt="2024-04-15T21:03:02.304" v="1381" actId="47"/>
        <pc:sldMkLst>
          <pc:docMk/>
          <pc:sldMk cId="2751659751" sldId="271"/>
        </pc:sldMkLst>
      </pc:sldChg>
      <pc:sldChg chg="modSp mod">
        <pc:chgData name="Maxwel de Souza Freitas" userId="0239695f-dad7-46d4-9d4b-7c216ef484a5" providerId="ADAL" clId="{6611EBE3-5BD6-49A8-8B33-B594E64D99B7}" dt="2024-04-15T21:05:52.290" v="1422" actId="404"/>
        <pc:sldMkLst>
          <pc:docMk/>
          <pc:sldMk cId="3814030828" sldId="273"/>
        </pc:sldMkLst>
        <pc:spChg chg="mod">
          <ac:chgData name="Maxwel de Souza Freitas" userId="0239695f-dad7-46d4-9d4b-7c216ef484a5" providerId="ADAL" clId="{6611EBE3-5BD6-49A8-8B33-B594E64D99B7}" dt="2024-04-15T21:05:37.322" v="1420" actId="404"/>
          <ac:spMkLst>
            <pc:docMk/>
            <pc:sldMk cId="3814030828" sldId="273"/>
            <ac:spMk id="5" creationId="{F49A02A6-B6A0-EC0F-1C80-4FA5D94916C2}"/>
          </ac:spMkLst>
        </pc:spChg>
        <pc:spChg chg="mod">
          <ac:chgData name="Maxwel de Souza Freitas" userId="0239695f-dad7-46d4-9d4b-7c216ef484a5" providerId="ADAL" clId="{6611EBE3-5BD6-49A8-8B33-B594E64D99B7}" dt="2024-04-15T21:05:39.818" v="1421" actId="404"/>
          <ac:spMkLst>
            <pc:docMk/>
            <pc:sldMk cId="3814030828" sldId="273"/>
            <ac:spMk id="28" creationId="{22B31459-C3D1-A324-CB41-38B643751B5D}"/>
          </ac:spMkLst>
        </pc:spChg>
        <pc:spChg chg="mod">
          <ac:chgData name="Maxwel de Souza Freitas" userId="0239695f-dad7-46d4-9d4b-7c216ef484a5" providerId="ADAL" clId="{6611EBE3-5BD6-49A8-8B33-B594E64D99B7}" dt="2024-04-15T21:05:52.290" v="1422" actId="404"/>
          <ac:spMkLst>
            <pc:docMk/>
            <pc:sldMk cId="3814030828" sldId="273"/>
            <ac:spMk id="32" creationId="{99DD1E1B-E443-9C0E-457E-5A43A7BC590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F68D1C-F82A-43D3-B62B-A76F19C5234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0900E0-8FC6-47A2-BE35-C561F9BF0A5F}">
      <dgm:prSet/>
      <dgm:spPr/>
      <dgm:t>
        <a:bodyPr/>
        <a:lstStyle/>
        <a:p>
          <a:pPr>
            <a:defRPr cap="all"/>
          </a:pPr>
          <a:r>
            <a:rPr lang="pt-BR" cap="none" baseline="0" noProof="0" dirty="0"/>
            <a:t>Identificar características do anúncio</a:t>
          </a:r>
        </a:p>
      </dgm:t>
    </dgm:pt>
    <dgm:pt modelId="{A2161D5D-1BD4-4B5F-9B80-9C03D6BDC6A9}" type="parTrans" cxnId="{7BB5FDAD-D94F-405E-A54E-EBE4C2FA384C}">
      <dgm:prSet/>
      <dgm:spPr/>
      <dgm:t>
        <a:bodyPr/>
        <a:lstStyle/>
        <a:p>
          <a:endParaRPr lang="en-US"/>
        </a:p>
      </dgm:t>
    </dgm:pt>
    <dgm:pt modelId="{7BE75F87-2168-44F1-BAB9-4477528D9A49}" type="sibTrans" cxnId="{7BB5FDAD-D94F-405E-A54E-EBE4C2FA384C}">
      <dgm:prSet/>
      <dgm:spPr/>
      <dgm:t>
        <a:bodyPr/>
        <a:lstStyle/>
        <a:p>
          <a:endParaRPr lang="en-US"/>
        </a:p>
      </dgm:t>
    </dgm:pt>
    <dgm:pt modelId="{2255B6AF-8348-4466-94CD-6E44E4973C48}">
      <dgm:prSet/>
      <dgm:spPr/>
      <dgm:t>
        <a:bodyPr/>
        <a:lstStyle/>
        <a:p>
          <a:pPr>
            <a:defRPr cap="all"/>
          </a:pPr>
          <a:r>
            <a:rPr lang="pt-BR" cap="none" baseline="0" dirty="0"/>
            <a:t>Identificar tipo e categoria de cada produto</a:t>
          </a:r>
          <a:endParaRPr lang="en-US" cap="none" baseline="0" dirty="0"/>
        </a:p>
      </dgm:t>
    </dgm:pt>
    <dgm:pt modelId="{6B1A07C1-7718-459E-869F-144129CD4D49}" type="parTrans" cxnId="{08C9162B-5F25-4E49-A6A2-DC7BD4378175}">
      <dgm:prSet/>
      <dgm:spPr/>
      <dgm:t>
        <a:bodyPr/>
        <a:lstStyle/>
        <a:p>
          <a:endParaRPr lang="en-US"/>
        </a:p>
      </dgm:t>
    </dgm:pt>
    <dgm:pt modelId="{7A058788-1DDF-49A7-A5DD-E7DB1AC8A219}" type="sibTrans" cxnId="{08C9162B-5F25-4E49-A6A2-DC7BD4378175}">
      <dgm:prSet/>
      <dgm:spPr/>
      <dgm:t>
        <a:bodyPr/>
        <a:lstStyle/>
        <a:p>
          <a:endParaRPr lang="en-US"/>
        </a:p>
      </dgm:t>
    </dgm:pt>
    <dgm:pt modelId="{B20F2037-3E10-44F6-BB36-465D728EEE2B}">
      <dgm:prSet/>
      <dgm:spPr/>
      <dgm:t>
        <a:bodyPr/>
        <a:lstStyle/>
        <a:p>
          <a:pPr>
            <a:defRPr cap="all"/>
          </a:pPr>
          <a:r>
            <a:rPr lang="pt-BR" noProof="0" dirty="0"/>
            <a:t>A</a:t>
          </a:r>
          <a:r>
            <a:rPr lang="pt-BR" cap="none" baseline="0" noProof="0" dirty="0"/>
            <a:t>mostra de anúncios de cada </a:t>
          </a:r>
          <a:r>
            <a:rPr lang="pt-BR" i="1" cap="none" baseline="0" noProof="0" dirty="0"/>
            <a:t>marketplace</a:t>
          </a:r>
          <a:endParaRPr lang="pt-BR" i="1" noProof="0" dirty="0"/>
        </a:p>
      </dgm:t>
    </dgm:pt>
    <dgm:pt modelId="{6952D373-1755-4410-8251-2498050C4839}" type="sibTrans" cxnId="{D23EDF9E-E6E8-4917-82DE-69D539CF4A9A}">
      <dgm:prSet/>
      <dgm:spPr/>
      <dgm:t>
        <a:bodyPr/>
        <a:lstStyle/>
        <a:p>
          <a:endParaRPr lang="en-US"/>
        </a:p>
      </dgm:t>
    </dgm:pt>
    <dgm:pt modelId="{D0803408-F004-4978-823D-44EDC8704FDF}" type="parTrans" cxnId="{D23EDF9E-E6E8-4917-82DE-69D539CF4A9A}">
      <dgm:prSet/>
      <dgm:spPr/>
      <dgm:t>
        <a:bodyPr/>
        <a:lstStyle/>
        <a:p>
          <a:endParaRPr lang="en-US"/>
        </a:p>
      </dgm:t>
    </dgm:pt>
    <dgm:pt modelId="{139C0FC1-4E12-49D4-BF72-FE9053F7E485}" type="pres">
      <dgm:prSet presAssocID="{A8F68D1C-F82A-43D3-B62B-A76F19C52341}" presName="root" presStyleCnt="0">
        <dgm:presLayoutVars>
          <dgm:dir/>
          <dgm:resizeHandles val="exact"/>
        </dgm:presLayoutVars>
      </dgm:prSet>
      <dgm:spPr/>
    </dgm:pt>
    <dgm:pt modelId="{42A58B85-19F6-4E87-A879-F535177225D5}" type="pres">
      <dgm:prSet presAssocID="{B20F2037-3E10-44F6-BB36-465D728EEE2B}" presName="compNode" presStyleCnt="0"/>
      <dgm:spPr/>
    </dgm:pt>
    <dgm:pt modelId="{F597D316-7080-4BB5-8CEF-7982F710240D}" type="pres">
      <dgm:prSet presAssocID="{B20F2037-3E10-44F6-BB36-465D728EEE2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45C7476-7AF6-4854-BFBD-4CF1727DA261}" type="pres">
      <dgm:prSet presAssocID="{B20F2037-3E10-44F6-BB36-465D728EEE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fone"/>
        </a:ext>
      </dgm:extLst>
    </dgm:pt>
    <dgm:pt modelId="{7E54EA33-D677-4855-9C49-ACE4DCB72612}" type="pres">
      <dgm:prSet presAssocID="{B20F2037-3E10-44F6-BB36-465D728EEE2B}" presName="spaceRect" presStyleCnt="0"/>
      <dgm:spPr/>
    </dgm:pt>
    <dgm:pt modelId="{F092AFF6-425C-4EAA-9C82-F10E8782505B}" type="pres">
      <dgm:prSet presAssocID="{B20F2037-3E10-44F6-BB36-465D728EEE2B}" presName="textRect" presStyleLbl="revTx" presStyleIdx="0" presStyleCnt="3">
        <dgm:presLayoutVars>
          <dgm:chMax val="1"/>
          <dgm:chPref val="1"/>
        </dgm:presLayoutVars>
      </dgm:prSet>
      <dgm:spPr/>
    </dgm:pt>
    <dgm:pt modelId="{9351E8BC-D75B-4AE9-A287-E4443A52A77A}" type="pres">
      <dgm:prSet presAssocID="{6952D373-1755-4410-8251-2498050C4839}" presName="sibTrans" presStyleCnt="0"/>
      <dgm:spPr/>
    </dgm:pt>
    <dgm:pt modelId="{0B2CA166-B353-4E67-BD07-59B93180D440}" type="pres">
      <dgm:prSet presAssocID="{A80900E0-8FC6-47A2-BE35-C561F9BF0A5F}" presName="compNode" presStyleCnt="0"/>
      <dgm:spPr/>
    </dgm:pt>
    <dgm:pt modelId="{2833030B-BD02-4F51-A928-CEDB20B0D8DC}" type="pres">
      <dgm:prSet presAssocID="{A80900E0-8FC6-47A2-BE35-C561F9BF0A5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16C128E-F868-4EBD-89C6-B12772BB6E4D}" type="pres">
      <dgm:prSet presAssocID="{A80900E0-8FC6-47A2-BE35-C561F9BF0A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FB66428-2514-44BC-B8EF-710AC9ACD90E}" type="pres">
      <dgm:prSet presAssocID="{A80900E0-8FC6-47A2-BE35-C561F9BF0A5F}" presName="spaceRect" presStyleCnt="0"/>
      <dgm:spPr/>
    </dgm:pt>
    <dgm:pt modelId="{D656CE20-1BD3-4101-8E5C-8572B5546F8C}" type="pres">
      <dgm:prSet presAssocID="{A80900E0-8FC6-47A2-BE35-C561F9BF0A5F}" presName="textRect" presStyleLbl="revTx" presStyleIdx="1" presStyleCnt="3">
        <dgm:presLayoutVars>
          <dgm:chMax val="1"/>
          <dgm:chPref val="1"/>
        </dgm:presLayoutVars>
      </dgm:prSet>
      <dgm:spPr/>
    </dgm:pt>
    <dgm:pt modelId="{15911B9F-7D30-403E-9905-9553A3B3C6BE}" type="pres">
      <dgm:prSet presAssocID="{7BE75F87-2168-44F1-BAB9-4477528D9A49}" presName="sibTrans" presStyleCnt="0"/>
      <dgm:spPr/>
    </dgm:pt>
    <dgm:pt modelId="{31D5AE2E-9643-4E30-9D92-759E6D681D94}" type="pres">
      <dgm:prSet presAssocID="{2255B6AF-8348-4466-94CD-6E44E4973C48}" presName="compNode" presStyleCnt="0"/>
      <dgm:spPr/>
    </dgm:pt>
    <dgm:pt modelId="{65EA066F-BE95-4330-8F14-B0AD400810DF}" type="pres">
      <dgm:prSet presAssocID="{2255B6AF-8348-4466-94CD-6E44E4973C4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892E6C7-1A05-4D91-A200-3E5001882BFA}" type="pres">
      <dgm:prSet presAssocID="{2255B6AF-8348-4466-94CD-6E44E4973C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4FBB9FFB-3F59-4FA2-A22C-2FBFE33CBFE3}" type="pres">
      <dgm:prSet presAssocID="{2255B6AF-8348-4466-94CD-6E44E4973C48}" presName="spaceRect" presStyleCnt="0"/>
      <dgm:spPr/>
    </dgm:pt>
    <dgm:pt modelId="{142B5F33-5EA1-444E-B31B-FBCC4BE09359}" type="pres">
      <dgm:prSet presAssocID="{2255B6AF-8348-4466-94CD-6E44E4973C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8C9162B-5F25-4E49-A6A2-DC7BD4378175}" srcId="{A8F68D1C-F82A-43D3-B62B-A76F19C52341}" destId="{2255B6AF-8348-4466-94CD-6E44E4973C48}" srcOrd="2" destOrd="0" parTransId="{6B1A07C1-7718-459E-869F-144129CD4D49}" sibTransId="{7A058788-1DDF-49A7-A5DD-E7DB1AC8A219}"/>
    <dgm:cxn modelId="{ED82A06B-C3D9-4FD1-989B-6B5BCCAD8229}" type="presOf" srcId="{A80900E0-8FC6-47A2-BE35-C561F9BF0A5F}" destId="{D656CE20-1BD3-4101-8E5C-8572B5546F8C}" srcOrd="0" destOrd="0" presId="urn:microsoft.com/office/officeart/2018/5/layout/IconLeafLabelList"/>
    <dgm:cxn modelId="{D23EDF9E-E6E8-4917-82DE-69D539CF4A9A}" srcId="{A8F68D1C-F82A-43D3-B62B-A76F19C52341}" destId="{B20F2037-3E10-44F6-BB36-465D728EEE2B}" srcOrd="0" destOrd="0" parTransId="{D0803408-F004-4978-823D-44EDC8704FDF}" sibTransId="{6952D373-1755-4410-8251-2498050C4839}"/>
    <dgm:cxn modelId="{7BB5FDAD-D94F-405E-A54E-EBE4C2FA384C}" srcId="{A8F68D1C-F82A-43D3-B62B-A76F19C52341}" destId="{A80900E0-8FC6-47A2-BE35-C561F9BF0A5F}" srcOrd="1" destOrd="0" parTransId="{A2161D5D-1BD4-4B5F-9B80-9C03D6BDC6A9}" sibTransId="{7BE75F87-2168-44F1-BAB9-4477528D9A49}"/>
    <dgm:cxn modelId="{B52ADDC5-9EF4-4B32-A8B1-9087727B9C6F}" type="presOf" srcId="{A8F68D1C-F82A-43D3-B62B-A76F19C52341}" destId="{139C0FC1-4E12-49D4-BF72-FE9053F7E485}" srcOrd="0" destOrd="0" presId="urn:microsoft.com/office/officeart/2018/5/layout/IconLeafLabelList"/>
    <dgm:cxn modelId="{E8AC34D7-C545-490E-B1C6-469DA1E69B4A}" type="presOf" srcId="{B20F2037-3E10-44F6-BB36-465D728EEE2B}" destId="{F092AFF6-425C-4EAA-9C82-F10E8782505B}" srcOrd="0" destOrd="0" presId="urn:microsoft.com/office/officeart/2018/5/layout/IconLeafLabelList"/>
    <dgm:cxn modelId="{EA017DE0-59A3-4EB4-B112-E7C833AB1A94}" type="presOf" srcId="{2255B6AF-8348-4466-94CD-6E44E4973C48}" destId="{142B5F33-5EA1-444E-B31B-FBCC4BE09359}" srcOrd="0" destOrd="0" presId="urn:microsoft.com/office/officeart/2018/5/layout/IconLeafLabelList"/>
    <dgm:cxn modelId="{682F6B71-F832-494F-8F98-9252ADBE2720}" type="presParOf" srcId="{139C0FC1-4E12-49D4-BF72-FE9053F7E485}" destId="{42A58B85-19F6-4E87-A879-F535177225D5}" srcOrd="0" destOrd="0" presId="urn:microsoft.com/office/officeart/2018/5/layout/IconLeafLabelList"/>
    <dgm:cxn modelId="{E0506F36-CE73-460F-8BE3-5B7D09689802}" type="presParOf" srcId="{42A58B85-19F6-4E87-A879-F535177225D5}" destId="{F597D316-7080-4BB5-8CEF-7982F710240D}" srcOrd="0" destOrd="0" presId="urn:microsoft.com/office/officeart/2018/5/layout/IconLeafLabelList"/>
    <dgm:cxn modelId="{41136AF3-23D0-4AB2-A2A6-EAA5FE2504F8}" type="presParOf" srcId="{42A58B85-19F6-4E87-A879-F535177225D5}" destId="{845C7476-7AF6-4854-BFBD-4CF1727DA261}" srcOrd="1" destOrd="0" presId="urn:microsoft.com/office/officeart/2018/5/layout/IconLeafLabelList"/>
    <dgm:cxn modelId="{2F7B57B7-CE18-45E5-883A-6F48858DE091}" type="presParOf" srcId="{42A58B85-19F6-4E87-A879-F535177225D5}" destId="{7E54EA33-D677-4855-9C49-ACE4DCB72612}" srcOrd="2" destOrd="0" presId="urn:microsoft.com/office/officeart/2018/5/layout/IconLeafLabelList"/>
    <dgm:cxn modelId="{8117251A-20F2-480C-8FC7-3D2CE5D68308}" type="presParOf" srcId="{42A58B85-19F6-4E87-A879-F535177225D5}" destId="{F092AFF6-425C-4EAA-9C82-F10E8782505B}" srcOrd="3" destOrd="0" presId="urn:microsoft.com/office/officeart/2018/5/layout/IconLeafLabelList"/>
    <dgm:cxn modelId="{28E91710-F3E7-4CDB-8662-C5B83F44401D}" type="presParOf" srcId="{139C0FC1-4E12-49D4-BF72-FE9053F7E485}" destId="{9351E8BC-D75B-4AE9-A287-E4443A52A77A}" srcOrd="1" destOrd="0" presId="urn:microsoft.com/office/officeart/2018/5/layout/IconLeafLabelList"/>
    <dgm:cxn modelId="{D8483F04-DCCA-42A2-8F57-CC4D05CE29C7}" type="presParOf" srcId="{139C0FC1-4E12-49D4-BF72-FE9053F7E485}" destId="{0B2CA166-B353-4E67-BD07-59B93180D440}" srcOrd="2" destOrd="0" presId="urn:microsoft.com/office/officeart/2018/5/layout/IconLeafLabelList"/>
    <dgm:cxn modelId="{93BF0EB4-2B11-4B2D-8B0C-1F13285BCCE1}" type="presParOf" srcId="{0B2CA166-B353-4E67-BD07-59B93180D440}" destId="{2833030B-BD02-4F51-A928-CEDB20B0D8DC}" srcOrd="0" destOrd="0" presId="urn:microsoft.com/office/officeart/2018/5/layout/IconLeafLabelList"/>
    <dgm:cxn modelId="{28DE6AEE-2D8F-4944-BEE7-7B158F3BBD79}" type="presParOf" srcId="{0B2CA166-B353-4E67-BD07-59B93180D440}" destId="{C16C128E-F868-4EBD-89C6-B12772BB6E4D}" srcOrd="1" destOrd="0" presId="urn:microsoft.com/office/officeart/2018/5/layout/IconLeafLabelList"/>
    <dgm:cxn modelId="{583A6AC7-E818-4801-ACF2-D6C762531752}" type="presParOf" srcId="{0B2CA166-B353-4E67-BD07-59B93180D440}" destId="{AFB66428-2514-44BC-B8EF-710AC9ACD90E}" srcOrd="2" destOrd="0" presId="urn:microsoft.com/office/officeart/2018/5/layout/IconLeafLabelList"/>
    <dgm:cxn modelId="{140ACF54-79C4-4556-AEC1-446469C524BF}" type="presParOf" srcId="{0B2CA166-B353-4E67-BD07-59B93180D440}" destId="{D656CE20-1BD3-4101-8E5C-8572B5546F8C}" srcOrd="3" destOrd="0" presId="urn:microsoft.com/office/officeart/2018/5/layout/IconLeafLabelList"/>
    <dgm:cxn modelId="{6DE50709-9BFA-4A0B-8792-1DD5A8818902}" type="presParOf" srcId="{139C0FC1-4E12-49D4-BF72-FE9053F7E485}" destId="{15911B9F-7D30-403E-9905-9553A3B3C6BE}" srcOrd="3" destOrd="0" presId="urn:microsoft.com/office/officeart/2018/5/layout/IconLeafLabelList"/>
    <dgm:cxn modelId="{D73DF354-10B9-4A67-A102-1780696F2DCA}" type="presParOf" srcId="{139C0FC1-4E12-49D4-BF72-FE9053F7E485}" destId="{31D5AE2E-9643-4E30-9D92-759E6D681D94}" srcOrd="4" destOrd="0" presId="urn:microsoft.com/office/officeart/2018/5/layout/IconLeafLabelList"/>
    <dgm:cxn modelId="{E7AE19C5-730B-4FFA-B371-364AC88D9B3E}" type="presParOf" srcId="{31D5AE2E-9643-4E30-9D92-759E6D681D94}" destId="{65EA066F-BE95-4330-8F14-B0AD400810DF}" srcOrd="0" destOrd="0" presId="urn:microsoft.com/office/officeart/2018/5/layout/IconLeafLabelList"/>
    <dgm:cxn modelId="{00B53374-DED5-4E57-8FFE-AFEEC7E0577C}" type="presParOf" srcId="{31D5AE2E-9643-4E30-9D92-759E6D681D94}" destId="{1892E6C7-1A05-4D91-A200-3E5001882BFA}" srcOrd="1" destOrd="0" presId="urn:microsoft.com/office/officeart/2018/5/layout/IconLeafLabelList"/>
    <dgm:cxn modelId="{9DDB152E-76EF-4A13-AD94-D7CC01E40779}" type="presParOf" srcId="{31D5AE2E-9643-4E30-9D92-759E6D681D94}" destId="{4FBB9FFB-3F59-4FA2-A22C-2FBFE33CBFE3}" srcOrd="2" destOrd="0" presId="urn:microsoft.com/office/officeart/2018/5/layout/IconLeafLabelList"/>
    <dgm:cxn modelId="{BCC5EDC7-342D-4333-9E95-81B9759DD83B}" type="presParOf" srcId="{31D5AE2E-9643-4E30-9D92-759E6D681D94}" destId="{142B5F33-5EA1-444E-B31B-FBCC4BE0935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16F50-C06A-436B-B58B-C6FD72E33E8B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BF4E17-29ED-4C25-926E-04690E2FFB20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Título bem elaborado?</a:t>
          </a:r>
          <a:endParaRPr lang="en-US" dirty="0"/>
        </a:p>
      </dgm:t>
    </dgm:pt>
    <dgm:pt modelId="{34E451A0-4D73-4388-ACEF-53A12035BF64}" type="parTrans" cxnId="{6536C785-FA1B-4513-BBD8-294C0502F254}">
      <dgm:prSet/>
      <dgm:spPr/>
      <dgm:t>
        <a:bodyPr/>
        <a:lstStyle/>
        <a:p>
          <a:endParaRPr lang="en-US"/>
        </a:p>
      </dgm:t>
    </dgm:pt>
    <dgm:pt modelId="{D91051F4-9460-4B74-BE19-7EB1C132E2BF}" type="sibTrans" cxnId="{6536C785-FA1B-4513-BBD8-294C0502F254}">
      <dgm:prSet/>
      <dgm:spPr/>
      <dgm:t>
        <a:bodyPr/>
        <a:lstStyle/>
        <a:p>
          <a:endParaRPr lang="en-US"/>
        </a:p>
      </dgm:t>
    </dgm:pt>
    <dgm:pt modelId="{4FBA2DC5-3AF5-453F-8758-E95E7B049908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Título identifica o produto?</a:t>
          </a:r>
          <a:endParaRPr lang="en-US" dirty="0"/>
        </a:p>
      </dgm:t>
    </dgm:pt>
    <dgm:pt modelId="{4C75C80A-1BA2-4E3D-B10C-63DFC1EEF676}" type="parTrans" cxnId="{3AEEA2E3-ACA5-45F1-A695-816DA80050DF}">
      <dgm:prSet/>
      <dgm:spPr/>
      <dgm:t>
        <a:bodyPr/>
        <a:lstStyle/>
        <a:p>
          <a:endParaRPr lang="en-US"/>
        </a:p>
      </dgm:t>
    </dgm:pt>
    <dgm:pt modelId="{133301B6-27B5-4AB3-A568-5CE9994C11AC}" type="sibTrans" cxnId="{3AEEA2E3-ACA5-45F1-A695-816DA80050DF}">
      <dgm:prSet/>
      <dgm:spPr/>
      <dgm:t>
        <a:bodyPr/>
        <a:lstStyle/>
        <a:p>
          <a:endParaRPr lang="en-US"/>
        </a:p>
      </dgm:t>
    </dgm:pt>
    <dgm:pt modelId="{B40E190B-122D-4AEC-8FD4-81FEDD8924A0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Descrição bem elaborada?</a:t>
          </a:r>
          <a:endParaRPr lang="en-US" dirty="0"/>
        </a:p>
      </dgm:t>
    </dgm:pt>
    <dgm:pt modelId="{4960F252-47BA-4098-8830-46143003B69F}" type="parTrans" cxnId="{20BF94BD-582C-4077-9D92-FB071A44BBE0}">
      <dgm:prSet/>
      <dgm:spPr/>
      <dgm:t>
        <a:bodyPr/>
        <a:lstStyle/>
        <a:p>
          <a:endParaRPr lang="en-US"/>
        </a:p>
      </dgm:t>
    </dgm:pt>
    <dgm:pt modelId="{D41D9CD9-0239-42F1-807F-C44BE3CF293A}" type="sibTrans" cxnId="{20BF94BD-582C-4077-9D92-FB071A44BBE0}">
      <dgm:prSet/>
      <dgm:spPr/>
      <dgm:t>
        <a:bodyPr/>
        <a:lstStyle/>
        <a:p>
          <a:endParaRPr lang="en-US"/>
        </a:p>
      </dgm:t>
    </dgm:pt>
    <dgm:pt modelId="{7051BEE8-2DFA-4370-ADC9-989993B0A8AF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Descrição identifica produto?</a:t>
          </a:r>
          <a:endParaRPr lang="en-US" dirty="0"/>
        </a:p>
      </dgm:t>
    </dgm:pt>
    <dgm:pt modelId="{25B63C50-F885-4A0A-B660-9A85B82E4659}" type="parTrans" cxnId="{1F8AE189-3724-4861-B1D5-35F84933B9B8}">
      <dgm:prSet/>
      <dgm:spPr/>
      <dgm:t>
        <a:bodyPr/>
        <a:lstStyle/>
        <a:p>
          <a:endParaRPr lang="en-US"/>
        </a:p>
      </dgm:t>
    </dgm:pt>
    <dgm:pt modelId="{93EF45E6-2F21-4486-B5E6-B0E96CC3AC70}" type="sibTrans" cxnId="{1F8AE189-3724-4861-B1D5-35F84933B9B8}">
      <dgm:prSet/>
      <dgm:spPr/>
      <dgm:t>
        <a:bodyPr/>
        <a:lstStyle/>
        <a:p>
          <a:endParaRPr lang="en-US"/>
        </a:p>
      </dgm:t>
    </dgm:pt>
    <dgm:pt modelId="{5165555E-2DE7-465C-9254-243978C1E793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É produto para telecomunicações?</a:t>
          </a:r>
          <a:endParaRPr lang="en-US" dirty="0"/>
        </a:p>
      </dgm:t>
    </dgm:pt>
    <dgm:pt modelId="{A4C28B9D-EB74-48B5-878E-7F67B9F1C96B}" type="parTrans" cxnId="{564E504F-C6E4-41A4-9DB8-93976882D02E}">
      <dgm:prSet/>
      <dgm:spPr/>
      <dgm:t>
        <a:bodyPr/>
        <a:lstStyle/>
        <a:p>
          <a:endParaRPr lang="en-US"/>
        </a:p>
      </dgm:t>
    </dgm:pt>
    <dgm:pt modelId="{50EB790E-6C67-4DD4-83CD-97F10488588F}" type="sibTrans" cxnId="{564E504F-C6E4-41A4-9DB8-93976882D02E}">
      <dgm:prSet/>
      <dgm:spPr/>
      <dgm:t>
        <a:bodyPr/>
        <a:lstStyle/>
        <a:p>
          <a:endParaRPr lang="en-US"/>
        </a:p>
      </dgm:t>
    </dgm:pt>
    <dgm:pt modelId="{6ECFFC2E-6F65-4A93-812E-D66F349A747B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É transmissor de RF?</a:t>
          </a:r>
          <a:endParaRPr lang="en-US" dirty="0"/>
        </a:p>
      </dgm:t>
    </dgm:pt>
    <dgm:pt modelId="{911FF5AD-1923-4596-A271-D62D6DB0377D}" type="parTrans" cxnId="{90207964-D955-4325-A8C6-12655D75887B}">
      <dgm:prSet/>
      <dgm:spPr/>
      <dgm:t>
        <a:bodyPr/>
        <a:lstStyle/>
        <a:p>
          <a:endParaRPr lang="en-US"/>
        </a:p>
      </dgm:t>
    </dgm:pt>
    <dgm:pt modelId="{E9492369-9D60-4046-936E-839C92F2ED17}" type="sibTrans" cxnId="{90207964-D955-4325-A8C6-12655D75887B}">
      <dgm:prSet/>
      <dgm:spPr/>
      <dgm:t>
        <a:bodyPr/>
        <a:lstStyle/>
        <a:p>
          <a:endParaRPr lang="en-US"/>
        </a:p>
      </dgm:t>
    </dgm:pt>
    <dgm:pt modelId="{7700AE63-A62C-46BB-A1A4-800016D1BD43}">
      <dgm:prSet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pt-BR" dirty="0"/>
            <a:t>Qual o tipo do produto?</a:t>
          </a:r>
          <a:endParaRPr lang="en-US" dirty="0"/>
        </a:p>
      </dgm:t>
    </dgm:pt>
    <dgm:pt modelId="{D841253D-F210-4AAE-84F1-8D082CFA9E2A}" type="parTrans" cxnId="{BCEA0C21-73C7-4006-B6EA-4E8F7BD7DD8D}">
      <dgm:prSet/>
      <dgm:spPr/>
      <dgm:t>
        <a:bodyPr/>
        <a:lstStyle/>
        <a:p>
          <a:endParaRPr lang="en-US"/>
        </a:p>
      </dgm:t>
    </dgm:pt>
    <dgm:pt modelId="{B3AC722D-19DD-41D8-B3CA-9D5F04B84EC0}" type="sibTrans" cxnId="{BCEA0C21-73C7-4006-B6EA-4E8F7BD7DD8D}">
      <dgm:prSet/>
      <dgm:spPr/>
      <dgm:t>
        <a:bodyPr/>
        <a:lstStyle/>
        <a:p>
          <a:endParaRPr lang="en-US"/>
        </a:p>
      </dgm:t>
    </dgm:pt>
    <dgm:pt modelId="{B3B44CD6-402D-4380-8C9B-BA8ADF690608}" type="pres">
      <dgm:prSet presAssocID="{58E16F50-C06A-436B-B58B-C6FD72E33E8B}" presName="diagram" presStyleCnt="0">
        <dgm:presLayoutVars>
          <dgm:dir/>
          <dgm:resizeHandles val="exact"/>
        </dgm:presLayoutVars>
      </dgm:prSet>
      <dgm:spPr/>
    </dgm:pt>
    <dgm:pt modelId="{CE6A80B7-CA78-4CC4-AF14-B7942E51F911}" type="pres">
      <dgm:prSet presAssocID="{58BF4E17-29ED-4C25-926E-04690E2FFB20}" presName="node" presStyleLbl="node1" presStyleIdx="0" presStyleCnt="7">
        <dgm:presLayoutVars>
          <dgm:bulletEnabled val="1"/>
        </dgm:presLayoutVars>
      </dgm:prSet>
      <dgm:spPr/>
    </dgm:pt>
    <dgm:pt modelId="{3EF902F5-7BDE-461E-A49D-2E268C7AABE2}" type="pres">
      <dgm:prSet presAssocID="{D91051F4-9460-4B74-BE19-7EB1C132E2BF}" presName="sibTrans" presStyleCnt="0"/>
      <dgm:spPr/>
    </dgm:pt>
    <dgm:pt modelId="{63EAB1D8-41B6-49B8-BF16-D228C478280E}" type="pres">
      <dgm:prSet presAssocID="{4FBA2DC5-3AF5-453F-8758-E95E7B049908}" presName="node" presStyleLbl="node1" presStyleIdx="1" presStyleCnt="7">
        <dgm:presLayoutVars>
          <dgm:bulletEnabled val="1"/>
        </dgm:presLayoutVars>
      </dgm:prSet>
      <dgm:spPr/>
    </dgm:pt>
    <dgm:pt modelId="{8681E238-5527-4BF5-8E81-4A5BE7B5CA17}" type="pres">
      <dgm:prSet presAssocID="{133301B6-27B5-4AB3-A568-5CE9994C11AC}" presName="sibTrans" presStyleCnt="0"/>
      <dgm:spPr/>
    </dgm:pt>
    <dgm:pt modelId="{4BB2EF99-7EDA-4722-90CD-4A06CE8C8012}" type="pres">
      <dgm:prSet presAssocID="{B40E190B-122D-4AEC-8FD4-81FEDD8924A0}" presName="node" presStyleLbl="node1" presStyleIdx="2" presStyleCnt="7">
        <dgm:presLayoutVars>
          <dgm:bulletEnabled val="1"/>
        </dgm:presLayoutVars>
      </dgm:prSet>
      <dgm:spPr/>
    </dgm:pt>
    <dgm:pt modelId="{0165084A-4CA1-4CE6-85B0-94E88E00ADF4}" type="pres">
      <dgm:prSet presAssocID="{D41D9CD9-0239-42F1-807F-C44BE3CF293A}" presName="sibTrans" presStyleCnt="0"/>
      <dgm:spPr/>
    </dgm:pt>
    <dgm:pt modelId="{C3766A65-1844-4856-A745-30A1FE5BE9A8}" type="pres">
      <dgm:prSet presAssocID="{7051BEE8-2DFA-4370-ADC9-989993B0A8AF}" presName="node" presStyleLbl="node1" presStyleIdx="3" presStyleCnt="7">
        <dgm:presLayoutVars>
          <dgm:bulletEnabled val="1"/>
        </dgm:presLayoutVars>
      </dgm:prSet>
      <dgm:spPr/>
    </dgm:pt>
    <dgm:pt modelId="{E92004CF-D5FC-4275-B71D-AA8A26C382EA}" type="pres">
      <dgm:prSet presAssocID="{93EF45E6-2F21-4486-B5E6-B0E96CC3AC70}" presName="sibTrans" presStyleCnt="0"/>
      <dgm:spPr/>
    </dgm:pt>
    <dgm:pt modelId="{CEE91400-7535-4B52-9D0B-C716446352D4}" type="pres">
      <dgm:prSet presAssocID="{5165555E-2DE7-465C-9254-243978C1E793}" presName="node" presStyleLbl="node1" presStyleIdx="4" presStyleCnt="7">
        <dgm:presLayoutVars>
          <dgm:bulletEnabled val="1"/>
        </dgm:presLayoutVars>
      </dgm:prSet>
      <dgm:spPr/>
    </dgm:pt>
    <dgm:pt modelId="{69B1F60E-92FB-4790-AC5B-08EC3D414C5E}" type="pres">
      <dgm:prSet presAssocID="{50EB790E-6C67-4DD4-83CD-97F10488588F}" presName="sibTrans" presStyleCnt="0"/>
      <dgm:spPr/>
    </dgm:pt>
    <dgm:pt modelId="{8EAFE9DB-060E-47AD-A87D-0F99EAAB7264}" type="pres">
      <dgm:prSet presAssocID="{6ECFFC2E-6F65-4A93-812E-D66F349A747B}" presName="node" presStyleLbl="node1" presStyleIdx="5" presStyleCnt="7">
        <dgm:presLayoutVars>
          <dgm:bulletEnabled val="1"/>
        </dgm:presLayoutVars>
      </dgm:prSet>
      <dgm:spPr/>
    </dgm:pt>
    <dgm:pt modelId="{CAB0BA0E-BA91-466A-94D6-1FFEF0A975B8}" type="pres">
      <dgm:prSet presAssocID="{E9492369-9D60-4046-936E-839C92F2ED17}" presName="sibTrans" presStyleCnt="0"/>
      <dgm:spPr/>
    </dgm:pt>
    <dgm:pt modelId="{44C40CB4-F2C8-42A0-AF15-A3BDE8D97A0E}" type="pres">
      <dgm:prSet presAssocID="{7700AE63-A62C-46BB-A1A4-800016D1BD43}" presName="node" presStyleLbl="node1" presStyleIdx="6" presStyleCnt="7">
        <dgm:presLayoutVars>
          <dgm:bulletEnabled val="1"/>
        </dgm:presLayoutVars>
      </dgm:prSet>
      <dgm:spPr/>
    </dgm:pt>
  </dgm:ptLst>
  <dgm:cxnLst>
    <dgm:cxn modelId="{23B44A0E-7D1D-4DAA-9DC2-D327E6CCC9A1}" type="presOf" srcId="{58E16F50-C06A-436B-B58B-C6FD72E33E8B}" destId="{B3B44CD6-402D-4380-8C9B-BA8ADF690608}" srcOrd="0" destOrd="0" presId="urn:microsoft.com/office/officeart/2005/8/layout/default"/>
    <dgm:cxn modelId="{D986871A-6946-4B88-8AE1-5BC73D2E8712}" type="presOf" srcId="{7051BEE8-2DFA-4370-ADC9-989993B0A8AF}" destId="{C3766A65-1844-4856-A745-30A1FE5BE9A8}" srcOrd="0" destOrd="0" presId="urn:microsoft.com/office/officeart/2005/8/layout/default"/>
    <dgm:cxn modelId="{BCEA0C21-73C7-4006-B6EA-4E8F7BD7DD8D}" srcId="{58E16F50-C06A-436B-B58B-C6FD72E33E8B}" destId="{7700AE63-A62C-46BB-A1A4-800016D1BD43}" srcOrd="6" destOrd="0" parTransId="{D841253D-F210-4AAE-84F1-8D082CFA9E2A}" sibTransId="{B3AC722D-19DD-41D8-B3CA-9D5F04B84EC0}"/>
    <dgm:cxn modelId="{46466839-338F-4378-AE1B-C48A37CD0977}" type="presOf" srcId="{58BF4E17-29ED-4C25-926E-04690E2FFB20}" destId="{CE6A80B7-CA78-4CC4-AF14-B7942E51F911}" srcOrd="0" destOrd="0" presId="urn:microsoft.com/office/officeart/2005/8/layout/default"/>
    <dgm:cxn modelId="{D5A15B62-EB5C-450E-BDD6-15FFE33C8DF4}" type="presOf" srcId="{6ECFFC2E-6F65-4A93-812E-D66F349A747B}" destId="{8EAFE9DB-060E-47AD-A87D-0F99EAAB7264}" srcOrd="0" destOrd="0" presId="urn:microsoft.com/office/officeart/2005/8/layout/default"/>
    <dgm:cxn modelId="{90207964-D955-4325-A8C6-12655D75887B}" srcId="{58E16F50-C06A-436B-B58B-C6FD72E33E8B}" destId="{6ECFFC2E-6F65-4A93-812E-D66F349A747B}" srcOrd="5" destOrd="0" parTransId="{911FF5AD-1923-4596-A271-D62D6DB0377D}" sibTransId="{E9492369-9D60-4046-936E-839C92F2ED17}"/>
    <dgm:cxn modelId="{564E504F-C6E4-41A4-9DB8-93976882D02E}" srcId="{58E16F50-C06A-436B-B58B-C6FD72E33E8B}" destId="{5165555E-2DE7-465C-9254-243978C1E793}" srcOrd="4" destOrd="0" parTransId="{A4C28B9D-EB74-48B5-878E-7F67B9F1C96B}" sibTransId="{50EB790E-6C67-4DD4-83CD-97F10488588F}"/>
    <dgm:cxn modelId="{DE51EE80-419D-4CB7-A05B-22D08E20B607}" type="presOf" srcId="{B40E190B-122D-4AEC-8FD4-81FEDD8924A0}" destId="{4BB2EF99-7EDA-4722-90CD-4A06CE8C8012}" srcOrd="0" destOrd="0" presId="urn:microsoft.com/office/officeart/2005/8/layout/default"/>
    <dgm:cxn modelId="{6536C785-FA1B-4513-BBD8-294C0502F254}" srcId="{58E16F50-C06A-436B-B58B-C6FD72E33E8B}" destId="{58BF4E17-29ED-4C25-926E-04690E2FFB20}" srcOrd="0" destOrd="0" parTransId="{34E451A0-4D73-4388-ACEF-53A12035BF64}" sibTransId="{D91051F4-9460-4B74-BE19-7EB1C132E2BF}"/>
    <dgm:cxn modelId="{1F8AE189-3724-4861-B1D5-35F84933B9B8}" srcId="{58E16F50-C06A-436B-B58B-C6FD72E33E8B}" destId="{7051BEE8-2DFA-4370-ADC9-989993B0A8AF}" srcOrd="3" destOrd="0" parTransId="{25B63C50-F885-4A0A-B660-9A85B82E4659}" sibTransId="{93EF45E6-2F21-4486-B5E6-B0E96CC3AC70}"/>
    <dgm:cxn modelId="{E483CDB5-5DAF-4C1F-A22B-FA995001E583}" type="presOf" srcId="{4FBA2DC5-3AF5-453F-8758-E95E7B049908}" destId="{63EAB1D8-41B6-49B8-BF16-D228C478280E}" srcOrd="0" destOrd="0" presId="urn:microsoft.com/office/officeart/2005/8/layout/default"/>
    <dgm:cxn modelId="{2D3882BC-A102-45CB-8BCD-321C778890B5}" type="presOf" srcId="{7700AE63-A62C-46BB-A1A4-800016D1BD43}" destId="{44C40CB4-F2C8-42A0-AF15-A3BDE8D97A0E}" srcOrd="0" destOrd="0" presId="urn:microsoft.com/office/officeart/2005/8/layout/default"/>
    <dgm:cxn modelId="{20BF94BD-582C-4077-9D92-FB071A44BBE0}" srcId="{58E16F50-C06A-436B-B58B-C6FD72E33E8B}" destId="{B40E190B-122D-4AEC-8FD4-81FEDD8924A0}" srcOrd="2" destOrd="0" parTransId="{4960F252-47BA-4098-8830-46143003B69F}" sibTransId="{D41D9CD9-0239-42F1-807F-C44BE3CF293A}"/>
    <dgm:cxn modelId="{3AEEA2E3-ACA5-45F1-A695-816DA80050DF}" srcId="{58E16F50-C06A-436B-B58B-C6FD72E33E8B}" destId="{4FBA2DC5-3AF5-453F-8758-E95E7B049908}" srcOrd="1" destOrd="0" parTransId="{4C75C80A-1BA2-4E3D-B10C-63DFC1EEF676}" sibTransId="{133301B6-27B5-4AB3-A568-5CE9994C11AC}"/>
    <dgm:cxn modelId="{3F9DCBF5-010E-4688-AE6D-DB56D3F7BED2}" type="presOf" srcId="{5165555E-2DE7-465C-9254-243978C1E793}" destId="{CEE91400-7535-4B52-9D0B-C716446352D4}" srcOrd="0" destOrd="0" presId="urn:microsoft.com/office/officeart/2005/8/layout/default"/>
    <dgm:cxn modelId="{48AC896F-8C39-4262-92E3-ED38BEA3593B}" type="presParOf" srcId="{B3B44CD6-402D-4380-8C9B-BA8ADF690608}" destId="{CE6A80B7-CA78-4CC4-AF14-B7942E51F911}" srcOrd="0" destOrd="0" presId="urn:microsoft.com/office/officeart/2005/8/layout/default"/>
    <dgm:cxn modelId="{0E0F90AA-9B51-4511-A3DB-F1D944E425C0}" type="presParOf" srcId="{B3B44CD6-402D-4380-8C9B-BA8ADF690608}" destId="{3EF902F5-7BDE-461E-A49D-2E268C7AABE2}" srcOrd="1" destOrd="0" presId="urn:microsoft.com/office/officeart/2005/8/layout/default"/>
    <dgm:cxn modelId="{9E6DD0EF-0ECE-475F-88D7-E4A4A9F4516D}" type="presParOf" srcId="{B3B44CD6-402D-4380-8C9B-BA8ADF690608}" destId="{63EAB1D8-41B6-49B8-BF16-D228C478280E}" srcOrd="2" destOrd="0" presId="urn:microsoft.com/office/officeart/2005/8/layout/default"/>
    <dgm:cxn modelId="{DC1A94C0-EB13-473E-8B5F-5F62E8462443}" type="presParOf" srcId="{B3B44CD6-402D-4380-8C9B-BA8ADF690608}" destId="{8681E238-5527-4BF5-8E81-4A5BE7B5CA17}" srcOrd="3" destOrd="0" presId="urn:microsoft.com/office/officeart/2005/8/layout/default"/>
    <dgm:cxn modelId="{E5D8EFC5-6D17-488E-8A00-6AC2549DF946}" type="presParOf" srcId="{B3B44CD6-402D-4380-8C9B-BA8ADF690608}" destId="{4BB2EF99-7EDA-4722-90CD-4A06CE8C8012}" srcOrd="4" destOrd="0" presId="urn:microsoft.com/office/officeart/2005/8/layout/default"/>
    <dgm:cxn modelId="{605BD5EC-E2BC-4A0E-B8A8-416A2E4EA9B2}" type="presParOf" srcId="{B3B44CD6-402D-4380-8C9B-BA8ADF690608}" destId="{0165084A-4CA1-4CE6-85B0-94E88E00ADF4}" srcOrd="5" destOrd="0" presId="urn:microsoft.com/office/officeart/2005/8/layout/default"/>
    <dgm:cxn modelId="{A17B9A0C-D055-4933-AB25-CF2625747D1E}" type="presParOf" srcId="{B3B44CD6-402D-4380-8C9B-BA8ADF690608}" destId="{C3766A65-1844-4856-A745-30A1FE5BE9A8}" srcOrd="6" destOrd="0" presId="urn:microsoft.com/office/officeart/2005/8/layout/default"/>
    <dgm:cxn modelId="{7F505B9F-1DFE-44AC-9541-EA6C0291DFF9}" type="presParOf" srcId="{B3B44CD6-402D-4380-8C9B-BA8ADF690608}" destId="{E92004CF-D5FC-4275-B71D-AA8A26C382EA}" srcOrd="7" destOrd="0" presId="urn:microsoft.com/office/officeart/2005/8/layout/default"/>
    <dgm:cxn modelId="{75742E04-936A-471A-AAD8-3E6A8760F569}" type="presParOf" srcId="{B3B44CD6-402D-4380-8C9B-BA8ADF690608}" destId="{CEE91400-7535-4B52-9D0B-C716446352D4}" srcOrd="8" destOrd="0" presId="urn:microsoft.com/office/officeart/2005/8/layout/default"/>
    <dgm:cxn modelId="{D6574354-88AF-4FF8-B09A-E8101CD7FB08}" type="presParOf" srcId="{B3B44CD6-402D-4380-8C9B-BA8ADF690608}" destId="{69B1F60E-92FB-4790-AC5B-08EC3D414C5E}" srcOrd="9" destOrd="0" presId="urn:microsoft.com/office/officeart/2005/8/layout/default"/>
    <dgm:cxn modelId="{6D30EAA8-8651-43F5-8F81-D51458CB345F}" type="presParOf" srcId="{B3B44CD6-402D-4380-8C9B-BA8ADF690608}" destId="{8EAFE9DB-060E-47AD-A87D-0F99EAAB7264}" srcOrd="10" destOrd="0" presId="urn:microsoft.com/office/officeart/2005/8/layout/default"/>
    <dgm:cxn modelId="{36AAE07A-76E6-4196-BAA4-25B96A0BC5D1}" type="presParOf" srcId="{B3B44CD6-402D-4380-8C9B-BA8ADF690608}" destId="{CAB0BA0E-BA91-466A-94D6-1FFEF0A975B8}" srcOrd="11" destOrd="0" presId="urn:microsoft.com/office/officeart/2005/8/layout/default"/>
    <dgm:cxn modelId="{703B7F1D-FEC6-43DE-B43C-D1B1CEE8642A}" type="presParOf" srcId="{B3B44CD6-402D-4380-8C9B-BA8ADF690608}" destId="{44C40CB4-F2C8-42A0-AF15-A3BDE8D97A0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13ED80-08E6-48F5-8E52-0C045C695A55}" type="doc">
      <dgm:prSet loTypeId="urn:microsoft.com/office/officeart/2005/8/layout/matrix2" loCatId="matrix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40B38C7-2B53-415F-9A62-A6FCC38EF419}">
      <dgm:prSet/>
      <dgm:spPr/>
      <dgm:t>
        <a:bodyPr/>
        <a:lstStyle/>
        <a:p>
          <a:r>
            <a:rPr lang="pt-BR" dirty="0"/>
            <a:t>45 minutos de rotulagem + 15 minutos de intervalo</a:t>
          </a:r>
          <a:endParaRPr lang="en-US" dirty="0"/>
        </a:p>
      </dgm:t>
    </dgm:pt>
    <dgm:pt modelId="{7F13F76A-CA77-4A09-9E3F-993B812A2E8A}" type="parTrans" cxnId="{1E0DE769-1B74-45BA-B7B1-1E7A5E4E5CCE}">
      <dgm:prSet/>
      <dgm:spPr/>
      <dgm:t>
        <a:bodyPr/>
        <a:lstStyle/>
        <a:p>
          <a:endParaRPr lang="en-US"/>
        </a:p>
      </dgm:t>
    </dgm:pt>
    <dgm:pt modelId="{32F55359-DD2F-4E52-8B5F-9905178F7E4B}" type="sibTrans" cxnId="{1E0DE769-1B74-45BA-B7B1-1E7A5E4E5CCE}">
      <dgm:prSet/>
      <dgm:spPr/>
      <dgm:t>
        <a:bodyPr/>
        <a:lstStyle/>
        <a:p>
          <a:endParaRPr lang="en-US"/>
        </a:p>
      </dgm:t>
    </dgm:pt>
    <dgm:pt modelId="{814E5D69-2F0D-41C5-8B07-345C95E89B46}">
      <dgm:prSet/>
      <dgm:spPr/>
      <dgm:t>
        <a:bodyPr/>
        <a:lstStyle/>
        <a:p>
          <a:r>
            <a:rPr lang="pt-BR" dirty="0"/>
            <a:t>PDG APO_25_5</a:t>
          </a:r>
        </a:p>
        <a:p>
          <a:r>
            <a:rPr lang="pt-BR" dirty="0"/>
            <a:t>18,98 horas</a:t>
          </a:r>
        </a:p>
      </dgm:t>
    </dgm:pt>
    <dgm:pt modelId="{2EBD5BFE-F45A-4947-BCB1-6E8A65060E1C}" type="parTrans" cxnId="{307DF5A0-A10D-48B0-B32E-906FC79238E6}">
      <dgm:prSet/>
      <dgm:spPr/>
      <dgm:t>
        <a:bodyPr/>
        <a:lstStyle/>
        <a:p>
          <a:endParaRPr lang="en-US"/>
        </a:p>
      </dgm:t>
    </dgm:pt>
    <dgm:pt modelId="{71E5C696-1A79-4ED2-98F3-65BF9D99B047}" type="sibTrans" cxnId="{307DF5A0-A10D-48B0-B32E-906FC79238E6}">
      <dgm:prSet/>
      <dgm:spPr/>
      <dgm:t>
        <a:bodyPr/>
        <a:lstStyle/>
        <a:p>
          <a:endParaRPr lang="en-US"/>
        </a:p>
      </dgm:t>
    </dgm:pt>
    <dgm:pt modelId="{D90AB138-BD7A-44C9-951A-DD439DAEE9C9}">
      <dgm:prSet/>
      <dgm:spPr/>
      <dgm:t>
        <a:bodyPr/>
        <a:lstStyle/>
        <a:p>
          <a:r>
            <a:rPr lang="pt-BR" dirty="0"/>
            <a:t>512 rotulagens por tarefa PGD</a:t>
          </a:r>
          <a:endParaRPr lang="en-US" dirty="0"/>
        </a:p>
      </dgm:t>
    </dgm:pt>
    <dgm:pt modelId="{29F03874-E3C8-46A9-8AE5-068D6FC25758}" type="parTrans" cxnId="{77B19291-3D84-41D3-AFEE-2D6013FD57B2}">
      <dgm:prSet/>
      <dgm:spPr/>
      <dgm:t>
        <a:bodyPr/>
        <a:lstStyle/>
        <a:p>
          <a:endParaRPr lang="en-US"/>
        </a:p>
      </dgm:t>
    </dgm:pt>
    <dgm:pt modelId="{3837A3B4-0571-4EF5-ABF6-CF2566E97945}" type="sibTrans" cxnId="{77B19291-3D84-41D3-AFEE-2D6013FD57B2}">
      <dgm:prSet/>
      <dgm:spPr/>
      <dgm:t>
        <a:bodyPr/>
        <a:lstStyle/>
        <a:p>
          <a:endParaRPr lang="en-US"/>
        </a:p>
      </dgm:t>
    </dgm:pt>
    <dgm:pt modelId="{13DCB5C7-D9B2-49BB-8977-0CE42697E385}">
      <dgm:prSet/>
      <dgm:spPr/>
      <dgm:t>
        <a:bodyPr/>
        <a:lstStyle/>
        <a:p>
          <a:r>
            <a:rPr lang="pt-BR" dirty="0"/>
            <a:t>27 rotulagens por hora</a:t>
          </a:r>
          <a:endParaRPr lang="en-US" dirty="0"/>
        </a:p>
      </dgm:t>
    </dgm:pt>
    <dgm:pt modelId="{F3671E0E-52AA-4A24-B048-9145FF48E81E}" type="sibTrans" cxnId="{E1682748-8286-4671-9CB4-DD9157CFE2D3}">
      <dgm:prSet/>
      <dgm:spPr/>
      <dgm:t>
        <a:bodyPr/>
        <a:lstStyle/>
        <a:p>
          <a:endParaRPr lang="en-US"/>
        </a:p>
      </dgm:t>
    </dgm:pt>
    <dgm:pt modelId="{11C9BA18-1016-4480-A08B-77ADA8D5D078}" type="parTrans" cxnId="{E1682748-8286-4671-9CB4-DD9157CFE2D3}">
      <dgm:prSet/>
      <dgm:spPr/>
      <dgm:t>
        <a:bodyPr/>
        <a:lstStyle/>
        <a:p>
          <a:endParaRPr lang="en-US"/>
        </a:p>
      </dgm:t>
    </dgm:pt>
    <dgm:pt modelId="{7C91FC97-4EAF-4B50-97D0-569F3C8156AB}" type="pres">
      <dgm:prSet presAssocID="{6513ED80-08E6-48F5-8E52-0C045C695A55}" presName="matrix" presStyleCnt="0">
        <dgm:presLayoutVars>
          <dgm:chMax val="1"/>
          <dgm:dir/>
          <dgm:resizeHandles val="exact"/>
        </dgm:presLayoutVars>
      </dgm:prSet>
      <dgm:spPr/>
    </dgm:pt>
    <dgm:pt modelId="{B33E3B84-894C-4D8D-AEB9-1C1D74E43130}" type="pres">
      <dgm:prSet presAssocID="{6513ED80-08E6-48F5-8E52-0C045C695A55}" presName="axisShape" presStyleLbl="bgShp" presStyleIdx="0" presStyleCnt="1"/>
      <dgm:spPr/>
    </dgm:pt>
    <dgm:pt modelId="{F53EFB77-C6BF-4620-B746-C0B79F2EAC3F}" type="pres">
      <dgm:prSet presAssocID="{6513ED80-08E6-48F5-8E52-0C045C695A55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4F1D980-F57A-4C82-99E7-2F56E9F7C1E5}" type="pres">
      <dgm:prSet presAssocID="{6513ED80-08E6-48F5-8E52-0C045C695A55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1AAACC6-358C-44D2-BF3B-6A4F504D2AE7}" type="pres">
      <dgm:prSet presAssocID="{6513ED80-08E6-48F5-8E52-0C045C695A55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C0E68C3-9422-43DF-B2CF-00FD415B8DE4}" type="pres">
      <dgm:prSet presAssocID="{6513ED80-08E6-48F5-8E52-0C045C695A55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A9FF61B-90FB-4D12-8266-D7149B953A0C}" type="presOf" srcId="{040B38C7-2B53-415F-9A62-A6FCC38EF419}" destId="{F53EFB77-C6BF-4620-B746-C0B79F2EAC3F}" srcOrd="0" destOrd="0" presId="urn:microsoft.com/office/officeart/2005/8/layout/matrix2"/>
    <dgm:cxn modelId="{E1682748-8286-4671-9CB4-DD9157CFE2D3}" srcId="{6513ED80-08E6-48F5-8E52-0C045C695A55}" destId="{13DCB5C7-D9B2-49BB-8977-0CE42697E385}" srcOrd="1" destOrd="0" parTransId="{11C9BA18-1016-4480-A08B-77ADA8D5D078}" sibTransId="{F3671E0E-52AA-4A24-B048-9145FF48E81E}"/>
    <dgm:cxn modelId="{1E0DE769-1B74-45BA-B7B1-1E7A5E4E5CCE}" srcId="{6513ED80-08E6-48F5-8E52-0C045C695A55}" destId="{040B38C7-2B53-415F-9A62-A6FCC38EF419}" srcOrd="0" destOrd="0" parTransId="{7F13F76A-CA77-4A09-9E3F-993B812A2E8A}" sibTransId="{32F55359-DD2F-4E52-8B5F-9905178F7E4B}"/>
    <dgm:cxn modelId="{315E8A6B-2668-4646-91A3-A236B89F574D}" type="presOf" srcId="{D90AB138-BD7A-44C9-951A-DD439DAEE9C9}" destId="{3C0E68C3-9422-43DF-B2CF-00FD415B8DE4}" srcOrd="0" destOrd="0" presId="urn:microsoft.com/office/officeart/2005/8/layout/matrix2"/>
    <dgm:cxn modelId="{77B19291-3D84-41D3-AFEE-2D6013FD57B2}" srcId="{6513ED80-08E6-48F5-8E52-0C045C695A55}" destId="{D90AB138-BD7A-44C9-951A-DD439DAEE9C9}" srcOrd="3" destOrd="0" parTransId="{29F03874-E3C8-46A9-8AE5-068D6FC25758}" sibTransId="{3837A3B4-0571-4EF5-ABF6-CF2566E97945}"/>
    <dgm:cxn modelId="{7C42249B-C28E-4E75-A893-AC24CE593DE2}" type="presOf" srcId="{6513ED80-08E6-48F5-8E52-0C045C695A55}" destId="{7C91FC97-4EAF-4B50-97D0-569F3C8156AB}" srcOrd="0" destOrd="0" presId="urn:microsoft.com/office/officeart/2005/8/layout/matrix2"/>
    <dgm:cxn modelId="{307DF5A0-A10D-48B0-B32E-906FC79238E6}" srcId="{6513ED80-08E6-48F5-8E52-0C045C695A55}" destId="{814E5D69-2F0D-41C5-8B07-345C95E89B46}" srcOrd="2" destOrd="0" parTransId="{2EBD5BFE-F45A-4947-BCB1-6E8A65060E1C}" sibTransId="{71E5C696-1A79-4ED2-98F3-65BF9D99B047}"/>
    <dgm:cxn modelId="{94E4AEAD-DDA9-44D3-9078-015A06401756}" type="presOf" srcId="{814E5D69-2F0D-41C5-8B07-345C95E89B46}" destId="{81AAACC6-358C-44D2-BF3B-6A4F504D2AE7}" srcOrd="0" destOrd="0" presId="urn:microsoft.com/office/officeart/2005/8/layout/matrix2"/>
    <dgm:cxn modelId="{BA0243EC-4E49-4583-A06C-86A1584C78A8}" type="presOf" srcId="{13DCB5C7-D9B2-49BB-8977-0CE42697E385}" destId="{54F1D980-F57A-4C82-99E7-2F56E9F7C1E5}" srcOrd="0" destOrd="0" presId="urn:microsoft.com/office/officeart/2005/8/layout/matrix2"/>
    <dgm:cxn modelId="{59186363-9093-4F82-8399-89DEF9C7B66C}" type="presParOf" srcId="{7C91FC97-4EAF-4B50-97D0-569F3C8156AB}" destId="{B33E3B84-894C-4D8D-AEB9-1C1D74E43130}" srcOrd="0" destOrd="0" presId="urn:microsoft.com/office/officeart/2005/8/layout/matrix2"/>
    <dgm:cxn modelId="{9F74A63A-6052-4777-87C0-28BF5EDAB7B2}" type="presParOf" srcId="{7C91FC97-4EAF-4B50-97D0-569F3C8156AB}" destId="{F53EFB77-C6BF-4620-B746-C0B79F2EAC3F}" srcOrd="1" destOrd="0" presId="urn:microsoft.com/office/officeart/2005/8/layout/matrix2"/>
    <dgm:cxn modelId="{CC1A1D8D-B58C-4730-A773-3F1C389961A6}" type="presParOf" srcId="{7C91FC97-4EAF-4B50-97D0-569F3C8156AB}" destId="{54F1D980-F57A-4C82-99E7-2F56E9F7C1E5}" srcOrd="2" destOrd="0" presId="urn:microsoft.com/office/officeart/2005/8/layout/matrix2"/>
    <dgm:cxn modelId="{B681EE0F-87DB-4B9C-AA1B-74C07C91E031}" type="presParOf" srcId="{7C91FC97-4EAF-4B50-97D0-569F3C8156AB}" destId="{81AAACC6-358C-44D2-BF3B-6A4F504D2AE7}" srcOrd="3" destOrd="0" presId="urn:microsoft.com/office/officeart/2005/8/layout/matrix2"/>
    <dgm:cxn modelId="{46CB5290-F82F-4079-A152-B2859E1598AA}" type="presParOf" srcId="{7C91FC97-4EAF-4B50-97D0-569F3C8156AB}" destId="{3C0E68C3-9422-43DF-B2CF-00FD415B8DE4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7D316-7080-4BB5-8CEF-7982F710240D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5C7476-7AF6-4854-BFBD-4CF1727DA261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2AFF6-425C-4EAA-9C82-F10E8782505B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200" kern="1200" noProof="0" dirty="0"/>
            <a:t>A</a:t>
          </a:r>
          <a:r>
            <a:rPr lang="pt-BR" sz="2200" kern="1200" cap="none" baseline="0" noProof="0" dirty="0"/>
            <a:t>mostra de anúncios de cada </a:t>
          </a:r>
          <a:r>
            <a:rPr lang="pt-BR" sz="2200" i="1" kern="1200" cap="none" baseline="0" noProof="0" dirty="0"/>
            <a:t>marketplace</a:t>
          </a:r>
          <a:endParaRPr lang="pt-BR" sz="2200" i="1" kern="1200" noProof="0" dirty="0"/>
        </a:p>
      </dsp:txBody>
      <dsp:txXfrm>
        <a:off x="93445" y="3018902"/>
        <a:ext cx="3206250" cy="720000"/>
      </dsp:txXfrm>
    </dsp:sp>
    <dsp:sp modelId="{2833030B-BD02-4F51-A928-CEDB20B0D8DC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C128E-F868-4EBD-89C6-B12772BB6E4D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6CE20-1BD3-4101-8E5C-8572B5546F8C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200" kern="1200" cap="none" baseline="0" noProof="0" dirty="0"/>
            <a:t>Identificar características do anúncio</a:t>
          </a:r>
        </a:p>
      </dsp:txBody>
      <dsp:txXfrm>
        <a:off x="3860789" y="3018902"/>
        <a:ext cx="3206250" cy="720000"/>
      </dsp:txXfrm>
    </dsp:sp>
    <dsp:sp modelId="{65EA066F-BE95-4330-8F14-B0AD400810DF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2E6C7-1A05-4D91-A200-3E5001882BFA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B5F33-5EA1-444E-B31B-FBCC4BE09359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200" kern="1200" cap="none" baseline="0" dirty="0"/>
            <a:t>Identificar tipo e categoria de cada produto</a:t>
          </a:r>
          <a:endParaRPr lang="en-US" sz="2200" kern="1200" cap="none" baseline="0" dirty="0"/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A80B7-CA78-4CC4-AF14-B7942E51F911}">
      <dsp:nvSpPr>
        <dsp:cNvPr id="0" name=""/>
        <dsp:cNvSpPr/>
      </dsp:nvSpPr>
      <dsp:spPr>
        <a:xfrm>
          <a:off x="3201" y="445489"/>
          <a:ext cx="2539866" cy="1523919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Título bem elaborado?</a:t>
          </a:r>
          <a:endParaRPr lang="en-US" sz="2100" kern="1200" dirty="0"/>
        </a:p>
      </dsp:txBody>
      <dsp:txXfrm>
        <a:off x="3201" y="445489"/>
        <a:ext cx="2539866" cy="1523919"/>
      </dsp:txXfrm>
    </dsp:sp>
    <dsp:sp modelId="{63EAB1D8-41B6-49B8-BF16-D228C478280E}">
      <dsp:nvSpPr>
        <dsp:cNvPr id="0" name=""/>
        <dsp:cNvSpPr/>
      </dsp:nvSpPr>
      <dsp:spPr>
        <a:xfrm>
          <a:off x="2797054" y="445489"/>
          <a:ext cx="2539866" cy="1523919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Título identifica o produto?</a:t>
          </a:r>
          <a:endParaRPr lang="en-US" sz="2100" kern="1200" dirty="0"/>
        </a:p>
      </dsp:txBody>
      <dsp:txXfrm>
        <a:off x="2797054" y="445489"/>
        <a:ext cx="2539866" cy="1523919"/>
      </dsp:txXfrm>
    </dsp:sp>
    <dsp:sp modelId="{4BB2EF99-7EDA-4722-90CD-4A06CE8C8012}">
      <dsp:nvSpPr>
        <dsp:cNvPr id="0" name=""/>
        <dsp:cNvSpPr/>
      </dsp:nvSpPr>
      <dsp:spPr>
        <a:xfrm>
          <a:off x="5590907" y="445489"/>
          <a:ext cx="2539866" cy="1523919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Descrição bem elaborada?</a:t>
          </a:r>
          <a:endParaRPr lang="en-US" sz="2100" kern="1200" dirty="0"/>
        </a:p>
      </dsp:txBody>
      <dsp:txXfrm>
        <a:off x="5590907" y="445489"/>
        <a:ext cx="2539866" cy="1523919"/>
      </dsp:txXfrm>
    </dsp:sp>
    <dsp:sp modelId="{C3766A65-1844-4856-A745-30A1FE5BE9A8}">
      <dsp:nvSpPr>
        <dsp:cNvPr id="0" name=""/>
        <dsp:cNvSpPr/>
      </dsp:nvSpPr>
      <dsp:spPr>
        <a:xfrm>
          <a:off x="8384760" y="445489"/>
          <a:ext cx="2539866" cy="1523919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Descrição identifica produto?</a:t>
          </a:r>
          <a:endParaRPr lang="en-US" sz="2100" kern="1200" dirty="0"/>
        </a:p>
      </dsp:txBody>
      <dsp:txXfrm>
        <a:off x="8384760" y="445489"/>
        <a:ext cx="2539866" cy="1523919"/>
      </dsp:txXfrm>
    </dsp:sp>
    <dsp:sp modelId="{CEE91400-7535-4B52-9D0B-C716446352D4}">
      <dsp:nvSpPr>
        <dsp:cNvPr id="0" name=""/>
        <dsp:cNvSpPr/>
      </dsp:nvSpPr>
      <dsp:spPr>
        <a:xfrm>
          <a:off x="1400128" y="2223395"/>
          <a:ext cx="2539866" cy="152391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É produto para telecomunicações?</a:t>
          </a:r>
          <a:endParaRPr lang="en-US" sz="2100" kern="1200" dirty="0"/>
        </a:p>
      </dsp:txBody>
      <dsp:txXfrm>
        <a:off x="1400128" y="2223395"/>
        <a:ext cx="2539866" cy="1523919"/>
      </dsp:txXfrm>
    </dsp:sp>
    <dsp:sp modelId="{8EAFE9DB-060E-47AD-A87D-0F99EAAB7264}">
      <dsp:nvSpPr>
        <dsp:cNvPr id="0" name=""/>
        <dsp:cNvSpPr/>
      </dsp:nvSpPr>
      <dsp:spPr>
        <a:xfrm>
          <a:off x="4193981" y="2223395"/>
          <a:ext cx="2539866" cy="152391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É transmissor de RF?</a:t>
          </a:r>
          <a:endParaRPr lang="en-US" sz="2100" kern="1200" dirty="0"/>
        </a:p>
      </dsp:txBody>
      <dsp:txXfrm>
        <a:off x="4193981" y="2223395"/>
        <a:ext cx="2539866" cy="1523919"/>
      </dsp:txXfrm>
    </dsp:sp>
    <dsp:sp modelId="{44C40CB4-F2C8-42A0-AF15-A3BDE8D97A0E}">
      <dsp:nvSpPr>
        <dsp:cNvPr id="0" name=""/>
        <dsp:cNvSpPr/>
      </dsp:nvSpPr>
      <dsp:spPr>
        <a:xfrm>
          <a:off x="6987834" y="2223395"/>
          <a:ext cx="2539866" cy="152391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Qual o tipo do produto?</a:t>
          </a:r>
          <a:endParaRPr lang="en-US" sz="2100" kern="1200" dirty="0"/>
        </a:p>
      </dsp:txBody>
      <dsp:txXfrm>
        <a:off x="6987834" y="2223395"/>
        <a:ext cx="2539866" cy="15239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E3B84-894C-4D8D-AEB9-1C1D74E43130}">
      <dsp:nvSpPr>
        <dsp:cNvPr id="0" name=""/>
        <dsp:cNvSpPr/>
      </dsp:nvSpPr>
      <dsp:spPr>
        <a:xfrm>
          <a:off x="262741" y="0"/>
          <a:ext cx="4793939" cy="4793939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EFB77-C6BF-4620-B746-C0B79F2EAC3F}">
      <dsp:nvSpPr>
        <dsp:cNvPr id="0" name=""/>
        <dsp:cNvSpPr/>
      </dsp:nvSpPr>
      <dsp:spPr>
        <a:xfrm>
          <a:off x="574347" y="311606"/>
          <a:ext cx="1917575" cy="19175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45 minutos de rotulagem + 15 minutos de intervalo</a:t>
          </a:r>
          <a:endParaRPr lang="en-US" sz="2200" kern="1200" dirty="0"/>
        </a:p>
      </dsp:txBody>
      <dsp:txXfrm>
        <a:off x="667955" y="405214"/>
        <a:ext cx="1730359" cy="1730359"/>
      </dsp:txXfrm>
    </dsp:sp>
    <dsp:sp modelId="{54F1D980-F57A-4C82-99E7-2F56E9F7C1E5}">
      <dsp:nvSpPr>
        <dsp:cNvPr id="0" name=""/>
        <dsp:cNvSpPr/>
      </dsp:nvSpPr>
      <dsp:spPr>
        <a:xfrm>
          <a:off x="2827498" y="311606"/>
          <a:ext cx="1917575" cy="1917575"/>
        </a:xfrm>
        <a:prstGeom prst="roundRect">
          <a:avLst/>
        </a:prstGeom>
        <a:solidFill>
          <a:schemeClr val="accent3">
            <a:hueOff val="1372388"/>
            <a:satOff val="8237"/>
            <a:lumOff val="62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27 rotulagens por hora</a:t>
          </a:r>
          <a:endParaRPr lang="en-US" sz="2200" kern="1200" dirty="0"/>
        </a:p>
      </dsp:txBody>
      <dsp:txXfrm>
        <a:off x="2921106" y="405214"/>
        <a:ext cx="1730359" cy="1730359"/>
      </dsp:txXfrm>
    </dsp:sp>
    <dsp:sp modelId="{81AAACC6-358C-44D2-BF3B-6A4F504D2AE7}">
      <dsp:nvSpPr>
        <dsp:cNvPr id="0" name=""/>
        <dsp:cNvSpPr/>
      </dsp:nvSpPr>
      <dsp:spPr>
        <a:xfrm>
          <a:off x="574347" y="2564757"/>
          <a:ext cx="1917575" cy="1917575"/>
        </a:xfrm>
        <a:prstGeom prst="roundRect">
          <a:avLst/>
        </a:prstGeom>
        <a:solidFill>
          <a:schemeClr val="accent3">
            <a:hueOff val="2744775"/>
            <a:satOff val="16475"/>
            <a:lumOff val="125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PDG APO_25_5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18,98 horas</a:t>
          </a:r>
        </a:p>
      </dsp:txBody>
      <dsp:txXfrm>
        <a:off x="667955" y="2658365"/>
        <a:ext cx="1730359" cy="1730359"/>
      </dsp:txXfrm>
    </dsp:sp>
    <dsp:sp modelId="{3C0E68C3-9422-43DF-B2CF-00FD415B8DE4}">
      <dsp:nvSpPr>
        <dsp:cNvPr id="0" name=""/>
        <dsp:cNvSpPr/>
      </dsp:nvSpPr>
      <dsp:spPr>
        <a:xfrm>
          <a:off x="2827498" y="2564757"/>
          <a:ext cx="1917575" cy="1917575"/>
        </a:xfrm>
        <a:prstGeom prst="roundRect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512 rotulagens por tarefa PGD</a:t>
          </a:r>
          <a:endParaRPr lang="en-US" sz="2200" kern="1200" dirty="0"/>
        </a:p>
      </dsp:txBody>
      <dsp:txXfrm>
        <a:off x="2921106" y="2658365"/>
        <a:ext cx="1730359" cy="1730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2DCBA-8F29-4E10-A9AC-017EAE31ED1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577CB-31A4-442D-8D66-639224F646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82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77CB-31A4-442D-8D66-639224F646A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113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77CB-31A4-442D-8D66-639224F646A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13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577CB-31A4-442D-8D66-639224F646A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58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F9FBB-59D7-E829-0D07-2DF8E8B34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47B420-1D02-C037-3A47-D9D1FD6C5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9FA452-A2A5-5CBB-9CEA-8C92C0C7C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DEA29D-272C-D7FC-738A-6BBEAD97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7BF102-F039-EF22-BCF8-B6673A7E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14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29CC7-D675-8CCC-62B9-F10707BE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11A550-A98A-6E9E-BF31-C6DA63CBB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9C8169-2172-A53E-2857-2BB09BAC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A9AB3A-7466-8C65-B5EE-84325D1D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5E9472-EFCF-4BF1-590A-22E3BD5D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94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E4BD02-1BCE-72F5-9924-20AFB9069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1E6C71-32D8-BABE-4F05-69C66126C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794118-9CE5-3A74-5AD8-4D7F1509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A79D10-EC1D-6B85-9F0E-E2A713DC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27675B-239E-B7E7-1F14-60E52255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7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B47B7-CA48-5ED0-A718-3ECD1CBF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36AA6E-4453-3D10-1B92-9351D476E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161CB0-A42E-A36A-3BE9-BD90F2CC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461316-D509-9A2A-4446-AC9A5591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999E17-7243-2F68-2AC9-7D8EFD26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99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6C281-56FC-B39E-23AB-A9863FA3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A4B73B-ACC4-7422-F26D-0FEBACE0A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11FF49-1A59-461B-F037-7058C8DC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7F26A-ADD0-2FD5-8ABC-0150FDCB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AAA2B2-D761-76DB-52AF-109D6F69B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5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2726E-2B5E-0509-C1AE-8271D4E6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02756E-F91D-9A31-339E-844CA8A54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BDB194-5667-5AD9-A0A6-DEC4DB274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2E3980-066C-6A3C-DC97-0C1B7229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FEA0FB-CB80-BDF5-6DB3-0BE8D698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48A2BC-E5D6-12DA-FE85-E4EB4EDF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26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56809-2117-2842-814F-48F811B9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76E087-8CC6-BEE9-1B5E-302F21BB3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1DC352-9573-7517-5CE5-00B9F087D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5621345-5899-BA0A-4BDF-E6C0F1DCC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656C772-A8D5-9BF9-8EFB-4017F613F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79F49F-2614-EABE-6A88-A822ECFE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F7E8B44-8643-E68D-DC15-888EEE4F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5819EE3-BA09-CFAB-A085-F72AC975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83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4E9B0-C24E-3972-C471-1EFFFB49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4409E2-D102-2A5F-FCDF-9D1262E1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1AB4B5-A1BB-DF45-5738-7396E5F2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45110D-A570-C28A-BA56-2740A54D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00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00E225C-F5EE-6D1D-04A5-DA6C1030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D84FB10-D613-A0FC-2E0A-9EC8426CE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E73E98-E9AA-D066-D3C5-DB8C88ED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48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39171-9074-F0A9-C986-F163DBE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0D5A1D-6A8D-4764-1AC2-C0CBA1B5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D3AFE3-04FA-1343-DB39-AFAA93FDE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CB858A-E407-36B9-658A-BA0F4BEA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29BD6D-C116-417F-B985-D7AC647EA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869058-8A3B-9975-C52C-0C42B194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01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FA5EA-D52D-4D72-7414-FD427CB7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3DB3F1-483A-86FA-82E9-D96FA9050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5D26ED-541E-0730-0B33-ED972782C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A4987F-707D-E3AA-2D64-ACA47D63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DEA931-AFA6-486F-77EC-1B878BD9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411638-F733-F182-4E06-4F7B8B25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44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3C6161C-0E62-308A-B100-355784C7A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046F0F-F029-4407-BD80-07E3B0FFC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DA331-AEC9-C1D2-A2EA-8F504212A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7584C-3471-4196-BC25-494276B5A492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9057E-2FE5-0B1A-CC07-49D2D130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E16D78-27C3-8952-CB7B-77AEC8E7A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B85C6F-F96E-4F2B-BCF4-CC64682A5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9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sistemas.anatel.gov.br/fiscaliz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8BC9A-836D-E469-37FF-3D3DE04B8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pt-BR" sz="4800">
                <a:solidFill>
                  <a:srgbClr val="FFFFFF"/>
                </a:solidFill>
              </a:rPr>
              <a:t>Rotulagem de Anúncios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262C11-41DA-08D5-BE6B-BCE383177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pt-BR" dirty="0"/>
              <a:t>Rotulagem de anúncios extraídos de sites de comércio eletrônico (</a:t>
            </a:r>
            <a:r>
              <a:rPr lang="pt-BR" i="1" dirty="0"/>
              <a:t>marketplaces</a:t>
            </a:r>
            <a:r>
              <a:rPr lang="pt-BR" dirty="0"/>
              <a:t>) para identificar comercialização de produtos não homologados</a:t>
            </a:r>
          </a:p>
        </p:txBody>
      </p:sp>
    </p:spTree>
    <p:extLst>
      <p:ext uri="{BB962C8B-B14F-4D97-AF65-F5344CB8AC3E}">
        <p14:creationId xmlns:p14="http://schemas.microsoft.com/office/powerpoint/2010/main" val="5298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Rotulagem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F4127FA-3BF1-1720-78B7-3BD144E34298}"/>
              </a:ext>
            </a:extLst>
          </p:cNvPr>
          <p:cNvGrpSpPr/>
          <p:nvPr/>
        </p:nvGrpSpPr>
        <p:grpSpPr>
          <a:xfrm>
            <a:off x="514436" y="2003700"/>
            <a:ext cx="2539866" cy="1523919"/>
            <a:chOff x="3201" y="445489"/>
            <a:chExt cx="2539866" cy="1523919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E79DB98-7F5D-55D3-C121-36D3A40F101D}"/>
                </a:ext>
              </a:extLst>
            </p:cNvPr>
            <p:cNvSpPr/>
            <p:nvPr/>
          </p:nvSpPr>
          <p:spPr>
            <a:xfrm>
              <a:off x="3201" y="445489"/>
              <a:ext cx="2539866" cy="15239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8AF07B7-D77B-E70E-42B9-075D14060AB3}"/>
                </a:ext>
              </a:extLst>
            </p:cNvPr>
            <p:cNvSpPr txBox="1"/>
            <p:nvPr/>
          </p:nvSpPr>
          <p:spPr>
            <a:xfrm>
              <a:off x="3201" y="445489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Título bem elaborado?</a:t>
              </a:r>
              <a:endParaRPr lang="en-US" sz="3000" kern="12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28FD795-4B9E-0B23-335F-EE29E6163104}"/>
              </a:ext>
            </a:extLst>
          </p:cNvPr>
          <p:cNvGrpSpPr/>
          <p:nvPr/>
        </p:nvGrpSpPr>
        <p:grpSpPr>
          <a:xfrm>
            <a:off x="514436" y="3954873"/>
            <a:ext cx="2539866" cy="1523919"/>
            <a:chOff x="2797054" y="445489"/>
            <a:chExt cx="2539866" cy="152391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6DF6E7A-EFC0-B69A-0688-0F2B72C4733B}"/>
                </a:ext>
              </a:extLst>
            </p:cNvPr>
            <p:cNvSpPr/>
            <p:nvPr/>
          </p:nvSpPr>
          <p:spPr>
            <a:xfrm>
              <a:off x="2797054" y="445489"/>
              <a:ext cx="2539866" cy="15239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958B22A-70B3-85D1-528E-C144081D50AF}"/>
                </a:ext>
              </a:extLst>
            </p:cNvPr>
            <p:cNvSpPr txBox="1"/>
            <p:nvPr/>
          </p:nvSpPr>
          <p:spPr>
            <a:xfrm>
              <a:off x="2797054" y="445489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Título identifica o produto?</a:t>
              </a:r>
              <a:endParaRPr lang="en-US" sz="3000" kern="1200" dirty="0"/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A14DC67-C3A6-FF4C-75E7-297782EAB364}"/>
              </a:ext>
            </a:extLst>
          </p:cNvPr>
          <p:cNvSpPr txBox="1"/>
          <p:nvPr/>
        </p:nvSpPr>
        <p:spPr>
          <a:xfrm>
            <a:off x="3817887" y="2003700"/>
            <a:ext cx="781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O título é simples, conciso, e descreve o produto? </a:t>
            </a:r>
          </a:p>
          <a:p>
            <a:r>
              <a:rPr lang="pt-BR" sz="1600" i="1" dirty="0"/>
              <a:t>O título ideal para o anúncio de um produto precisa ser simples, sua estrutura deve conter produto + marca + modelo + algumas especificações suficientes para identificar o produto. (Fonte: Olist, adaptado)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28397D6-7E50-C1B9-E41B-1B30C9E98043}"/>
              </a:ext>
            </a:extLst>
          </p:cNvPr>
          <p:cNvSpPr txBox="1"/>
          <p:nvPr/>
        </p:nvSpPr>
        <p:spPr>
          <a:xfrm>
            <a:off x="3817887" y="3954873"/>
            <a:ext cx="781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As informações contidas no título são suficientes para identificar com clareza o produto anunciado?</a:t>
            </a:r>
          </a:p>
        </p:txBody>
      </p:sp>
    </p:spTree>
    <p:extLst>
      <p:ext uri="{BB962C8B-B14F-4D97-AF65-F5344CB8AC3E}">
        <p14:creationId xmlns:p14="http://schemas.microsoft.com/office/powerpoint/2010/main" val="320354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Exemplos de título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03C26F5-71C4-ECEE-C615-A254BE5201E7}"/>
              </a:ext>
            </a:extLst>
          </p:cNvPr>
          <p:cNvGrpSpPr/>
          <p:nvPr/>
        </p:nvGrpSpPr>
        <p:grpSpPr>
          <a:xfrm>
            <a:off x="336000" y="1660732"/>
            <a:ext cx="11520000" cy="5112000"/>
            <a:chOff x="336000" y="1660732"/>
            <a:chExt cx="11520000" cy="5112000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C674BE9-69CA-4304-B4E8-FBC6A30FAFEB}"/>
                </a:ext>
              </a:extLst>
            </p:cNvPr>
            <p:cNvSpPr/>
            <p:nvPr/>
          </p:nvSpPr>
          <p:spPr>
            <a:xfrm>
              <a:off x="8976000" y="1660732"/>
              <a:ext cx="1440000" cy="5112000"/>
            </a:xfrm>
            <a:prstGeom prst="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r>
                <a:rPr lang="pt-BR" kern="1200" dirty="0"/>
                <a:t>Bem elaborado?</a:t>
              </a:r>
              <a:endParaRPr lang="en-US" kern="1200" dirty="0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415D4F4-247D-E552-DDF1-6FDDA120B03E}"/>
                </a:ext>
              </a:extLst>
            </p:cNvPr>
            <p:cNvSpPr/>
            <p:nvPr/>
          </p:nvSpPr>
          <p:spPr>
            <a:xfrm>
              <a:off x="10416000" y="1660732"/>
              <a:ext cx="1440000" cy="5112000"/>
            </a:xfrm>
            <a:prstGeom prst="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r>
                <a:rPr lang="pt-BR" dirty="0"/>
                <a:t>I</a:t>
              </a:r>
              <a:r>
                <a:rPr lang="pt-BR" kern="1200" dirty="0"/>
                <a:t>dentifica o produto?</a:t>
              </a:r>
              <a:endParaRPr lang="en-US" kern="1200" dirty="0"/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A701D2CC-9810-357B-1DA6-47F3D59B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0" y="3331598"/>
              <a:ext cx="432000" cy="432000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F1CCCBCD-1314-80A3-1088-8A950AAFF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0000" y="2581866"/>
              <a:ext cx="432000" cy="432000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5082F846-5205-FC8F-E574-BE589FF5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0000" y="2572403"/>
              <a:ext cx="432000" cy="432000"/>
            </a:xfrm>
            <a:prstGeom prst="rect">
              <a:avLst/>
            </a:pr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C0202A04-12B1-AF5A-1005-FA078355B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536"/>
            <a:stretch/>
          </p:blipFill>
          <p:spPr>
            <a:xfrm>
              <a:off x="444000" y="5419378"/>
              <a:ext cx="7613442" cy="1207711"/>
            </a:xfrm>
            <a:prstGeom prst="rect">
              <a:avLst/>
            </a:prstGeom>
          </p:spPr>
        </p:pic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43AB3625-60D1-8185-E60A-875FB7A0D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017"/>
            <a:stretch/>
          </p:blipFill>
          <p:spPr>
            <a:xfrm>
              <a:off x="444000" y="2581811"/>
              <a:ext cx="7636306" cy="339446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A3317EA0-35E2-9145-7542-65D05BD40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779"/>
            <a:stretch/>
          </p:blipFill>
          <p:spPr>
            <a:xfrm>
              <a:off x="444000" y="3985193"/>
              <a:ext cx="7628685" cy="1207711"/>
            </a:xfrm>
            <a:prstGeom prst="rect">
              <a:avLst/>
            </a:prstGeom>
          </p:spPr>
        </p:pic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6CD71E0B-53EA-A214-CBE7-4E8041F2B36E}"/>
                </a:ext>
              </a:extLst>
            </p:cNvPr>
            <p:cNvSpPr/>
            <p:nvPr/>
          </p:nvSpPr>
          <p:spPr>
            <a:xfrm>
              <a:off x="336000" y="1660732"/>
              <a:ext cx="11520000" cy="5112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0C8C6933-380C-B97B-DF8B-53F9716C0541}"/>
                </a:ext>
              </a:extLst>
            </p:cNvPr>
            <p:cNvSpPr/>
            <p:nvPr/>
          </p:nvSpPr>
          <p:spPr>
            <a:xfrm>
              <a:off x="336000" y="1660732"/>
              <a:ext cx="11520000" cy="756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r>
                <a:rPr lang="pt-BR" sz="1800" b="1" dirty="0">
                  <a:solidFill>
                    <a:schemeClr val="tx1"/>
                  </a:solidFill>
                </a:rPr>
                <a:t>Título</a:t>
              </a:r>
              <a:endParaRPr lang="en-US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4EF2BBDB-0F4F-BDCD-BBB3-BB542B6A253E}"/>
                </a:ext>
              </a:extLst>
            </p:cNvPr>
            <p:cNvSpPr/>
            <p:nvPr/>
          </p:nvSpPr>
          <p:spPr>
            <a:xfrm>
              <a:off x="336000" y="2416732"/>
              <a:ext cx="11520000" cy="756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1AE13904-FEB6-245C-A754-6FE962B4349B}"/>
                </a:ext>
              </a:extLst>
            </p:cNvPr>
            <p:cNvSpPr/>
            <p:nvPr/>
          </p:nvSpPr>
          <p:spPr>
            <a:xfrm>
              <a:off x="336000" y="3172732"/>
              <a:ext cx="11520000" cy="756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3A36E45D-A9E9-4A39-F281-FB33DC0B5E76}"/>
                </a:ext>
              </a:extLst>
            </p:cNvPr>
            <p:cNvSpPr/>
            <p:nvPr/>
          </p:nvSpPr>
          <p:spPr>
            <a:xfrm>
              <a:off x="336000" y="3928732"/>
              <a:ext cx="11520000" cy="133178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0D1A6776-DB67-AA84-013C-293A4CC0F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1005" y="3361732"/>
              <a:ext cx="432000" cy="432000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3D99858B-AC4C-1446-0791-D64AFDFF2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0" y="4445904"/>
              <a:ext cx="432000" cy="432000"/>
            </a:xfrm>
            <a:prstGeom prst="rect">
              <a:avLst/>
            </a:pr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D9706E80-BD01-D0C3-20D5-B17A7A634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1005" y="4476038"/>
              <a:ext cx="432000" cy="432000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3638D93C-104F-477B-1019-E08B4AD3A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0" y="5807233"/>
              <a:ext cx="432000" cy="432000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FF0E3E60-39F7-4429-924B-A9CFEC477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0000" y="5807233"/>
              <a:ext cx="432000" cy="43200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B63C30B-BAAB-3104-4B4C-FC2055B4E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000" y="3259730"/>
              <a:ext cx="6881820" cy="609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82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Rotulagem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03CE021-68C6-1571-A8EB-EC32FFBFAB67}"/>
              </a:ext>
            </a:extLst>
          </p:cNvPr>
          <p:cNvGrpSpPr/>
          <p:nvPr/>
        </p:nvGrpSpPr>
        <p:grpSpPr>
          <a:xfrm>
            <a:off x="514800" y="2005200"/>
            <a:ext cx="2539866" cy="1523919"/>
            <a:chOff x="5590907" y="445489"/>
            <a:chExt cx="2539866" cy="1523919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229B05E-8D85-CB3F-3094-97208BFB1D0C}"/>
                </a:ext>
              </a:extLst>
            </p:cNvPr>
            <p:cNvSpPr/>
            <p:nvPr/>
          </p:nvSpPr>
          <p:spPr>
            <a:xfrm>
              <a:off x="5590907" y="445489"/>
              <a:ext cx="2539866" cy="15239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0B0FE1E-A2F2-B558-9EA6-1A83734D721D}"/>
                </a:ext>
              </a:extLst>
            </p:cNvPr>
            <p:cNvSpPr txBox="1"/>
            <p:nvPr/>
          </p:nvSpPr>
          <p:spPr>
            <a:xfrm>
              <a:off x="5590907" y="445489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Descrição bem elaborada?</a:t>
              </a:r>
              <a:endParaRPr lang="en-US" sz="3000" kern="1200" dirty="0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EB4A687-9904-1FF7-3C62-D44924598BD5}"/>
              </a:ext>
            </a:extLst>
          </p:cNvPr>
          <p:cNvGrpSpPr/>
          <p:nvPr/>
        </p:nvGrpSpPr>
        <p:grpSpPr>
          <a:xfrm>
            <a:off x="514800" y="3956400"/>
            <a:ext cx="2539866" cy="1523919"/>
            <a:chOff x="8384760" y="445489"/>
            <a:chExt cx="2539866" cy="1523919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2236C107-D928-E841-3FB4-998D10288E27}"/>
                </a:ext>
              </a:extLst>
            </p:cNvPr>
            <p:cNvSpPr/>
            <p:nvPr/>
          </p:nvSpPr>
          <p:spPr>
            <a:xfrm>
              <a:off x="8384760" y="445489"/>
              <a:ext cx="2539866" cy="15239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544002BE-4216-3BEC-D430-AEBC9CE491A9}"/>
                </a:ext>
              </a:extLst>
            </p:cNvPr>
            <p:cNvSpPr txBox="1"/>
            <p:nvPr/>
          </p:nvSpPr>
          <p:spPr>
            <a:xfrm>
              <a:off x="8384760" y="445489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/>
                <a:t>Descrição identifica produto?</a:t>
              </a:r>
              <a:endParaRPr lang="en-US" sz="3000" kern="1200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4DA5B08-3A68-A8DB-9A13-FF39EA067EAC}"/>
              </a:ext>
            </a:extLst>
          </p:cNvPr>
          <p:cNvSpPr txBox="1"/>
          <p:nvPr/>
        </p:nvSpPr>
        <p:spPr>
          <a:xfrm>
            <a:off x="3819598" y="2005200"/>
            <a:ext cx="781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A descrição contém todas as informações necessárias e suficientes para tirar qualquer dúvida sobre as características do produto?</a:t>
            </a:r>
          </a:p>
          <a:p>
            <a:r>
              <a:rPr lang="pt-BR" sz="1600" i="1" dirty="0"/>
              <a:t>Uma boa descrição de produto precisa ter todas as informações necessárias, de forma que o cliente consiga tirar suas dúvidas e comprar com tranquilidade, evitando reclamações, trocas e cancelamentos. (Fonte: Olist, adaptado)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743EC91-C9D6-F539-AB73-D1FBCB1B8FA5}"/>
              </a:ext>
            </a:extLst>
          </p:cNvPr>
          <p:cNvSpPr txBox="1"/>
          <p:nvPr/>
        </p:nvSpPr>
        <p:spPr>
          <a:xfrm>
            <a:off x="3819600" y="3956400"/>
            <a:ext cx="781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As informações contidas na descrição são suficientes para identificar com clareza o produto anunciado?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9E7BB01-3878-F826-C27A-BF8B8F316CA0}"/>
              </a:ext>
            </a:extLst>
          </p:cNvPr>
          <p:cNvSpPr txBox="1"/>
          <p:nvPr/>
        </p:nvSpPr>
        <p:spPr>
          <a:xfrm>
            <a:off x="2681611" y="6407086"/>
            <a:ext cx="6828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i="1" dirty="0"/>
              <a:t>Se não houver descrição: “Anúncio não possui descrição"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717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Exemplos de descrição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EBC10D5-159E-B905-A251-32AEF46F8D4F}"/>
              </a:ext>
            </a:extLst>
          </p:cNvPr>
          <p:cNvGrpSpPr/>
          <p:nvPr/>
        </p:nvGrpSpPr>
        <p:grpSpPr>
          <a:xfrm>
            <a:off x="336000" y="1660732"/>
            <a:ext cx="11520000" cy="5112000"/>
            <a:chOff x="336000" y="1660732"/>
            <a:chExt cx="11520000" cy="5112000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C674BE9-69CA-4304-B4E8-FBC6A30FAFEB}"/>
                </a:ext>
              </a:extLst>
            </p:cNvPr>
            <p:cNvSpPr/>
            <p:nvPr/>
          </p:nvSpPr>
          <p:spPr>
            <a:xfrm>
              <a:off x="8976000" y="1660732"/>
              <a:ext cx="1440000" cy="5112000"/>
            </a:xfrm>
            <a:prstGeom prst="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r>
                <a:rPr lang="pt-BR" kern="1200" dirty="0"/>
                <a:t>Bem elaborada?</a:t>
              </a:r>
              <a:endParaRPr lang="en-US" kern="1200" dirty="0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9415D4F4-247D-E552-DDF1-6FDDA120B03E}"/>
                </a:ext>
              </a:extLst>
            </p:cNvPr>
            <p:cNvSpPr/>
            <p:nvPr/>
          </p:nvSpPr>
          <p:spPr>
            <a:xfrm>
              <a:off x="10416000" y="1660732"/>
              <a:ext cx="1440000" cy="5112000"/>
            </a:xfrm>
            <a:prstGeom prst="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r>
                <a:rPr lang="pt-BR" dirty="0"/>
                <a:t>I</a:t>
              </a:r>
              <a:r>
                <a:rPr lang="pt-BR" kern="1200" dirty="0"/>
                <a:t>dentifica o produto?</a:t>
              </a:r>
              <a:endParaRPr lang="en-US" kern="1200" dirty="0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F1CCCBCD-1314-80A3-1088-8A950AAFF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0000" y="2746081"/>
              <a:ext cx="432000" cy="432000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5082F846-5205-FC8F-E574-BE589FF5C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0" y="2746081"/>
              <a:ext cx="432000" cy="432000"/>
            </a:xfrm>
            <a:prstGeom prst="rect">
              <a:avLst/>
            </a:prstGeom>
          </p:spPr>
        </p:pic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6CD71E0B-53EA-A214-CBE7-4E8041F2B36E}"/>
                </a:ext>
              </a:extLst>
            </p:cNvPr>
            <p:cNvSpPr/>
            <p:nvPr/>
          </p:nvSpPr>
          <p:spPr>
            <a:xfrm>
              <a:off x="336000" y="1660732"/>
              <a:ext cx="11520000" cy="5112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0C8C6933-380C-B97B-DF8B-53F9716C0541}"/>
                </a:ext>
              </a:extLst>
            </p:cNvPr>
            <p:cNvSpPr/>
            <p:nvPr/>
          </p:nvSpPr>
          <p:spPr>
            <a:xfrm>
              <a:off x="336000" y="1660732"/>
              <a:ext cx="11520000" cy="756000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r>
                <a:rPr lang="pt-BR" sz="1800" b="1" dirty="0">
                  <a:solidFill>
                    <a:schemeClr val="tx1"/>
                  </a:solidFill>
                </a:rPr>
                <a:t>Descrição</a:t>
              </a:r>
              <a:endParaRPr lang="en-US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3A36E45D-A9E9-4A39-F281-FB33DC0B5E76}"/>
                </a:ext>
              </a:extLst>
            </p:cNvPr>
            <p:cNvSpPr/>
            <p:nvPr/>
          </p:nvSpPr>
          <p:spPr>
            <a:xfrm>
              <a:off x="336000" y="3452686"/>
              <a:ext cx="11520000" cy="2604399"/>
            </a:xfrm>
            <a:prstGeom prst="rect">
              <a:avLst/>
            </a:pr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anchor="t"/>
            <a:lstStyle/>
            <a:p>
              <a:pPr algn="ctr"/>
              <a:endParaRPr lang="en-US" kern="1200" dirty="0"/>
            </a:p>
          </p:txBody>
        </p:sp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3D99858B-AC4C-1446-0791-D64AFDFF2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0000" y="4445904"/>
              <a:ext cx="432000" cy="432000"/>
            </a:xfrm>
            <a:prstGeom prst="rect">
              <a:avLst/>
            </a:pr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D9706E80-BD01-D0C3-20D5-B17A7A634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1005" y="4476038"/>
              <a:ext cx="432000" cy="432000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B3F19AF-9CFA-DC42-629A-55DADC97F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9269"/>
            <a:stretch/>
          </p:blipFill>
          <p:spPr>
            <a:xfrm>
              <a:off x="413447" y="2471475"/>
              <a:ext cx="8021169" cy="89025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395720E-19B4-01B5-58BE-4E54E8B4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447" y="6139539"/>
              <a:ext cx="7964011" cy="543001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16B4415C-8D9B-6C69-D304-AA9D0CC29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0000" y="6208639"/>
              <a:ext cx="432000" cy="4320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741671A4-68F2-BC76-11C2-B41CAF137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0000" y="6195039"/>
              <a:ext cx="432000" cy="4320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E67CBF5-299C-C9EA-6ACE-6DD1CE6FF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78" y="3665662"/>
              <a:ext cx="7973538" cy="2133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33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Rotulagem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7B8F91-65A7-EDB2-2FD7-F0392C070206}"/>
              </a:ext>
            </a:extLst>
          </p:cNvPr>
          <p:cNvSpPr txBox="1"/>
          <p:nvPr/>
        </p:nvSpPr>
        <p:spPr>
          <a:xfrm>
            <a:off x="514049" y="3534328"/>
            <a:ext cx="3420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O produto anunciado é um produto para telecomunicações?</a:t>
            </a:r>
          </a:p>
          <a:p>
            <a:r>
              <a:rPr lang="pt-BR" i="1" dirty="0"/>
              <a:t>Equipamento, aparelho, dispositivo ou elemento que compõe meio necessário ou suficiente à realização de telecomunicações, seus acessórios e periféricos?</a:t>
            </a:r>
            <a:endParaRPr lang="pt-BR" sz="1600" i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3E1C0C7-2E7E-092C-CEB6-E00E8CAF9CAE}"/>
              </a:ext>
            </a:extLst>
          </p:cNvPr>
          <p:cNvSpPr txBox="1"/>
          <p:nvPr/>
        </p:nvSpPr>
        <p:spPr>
          <a:xfrm>
            <a:off x="4386001" y="3517425"/>
            <a:ext cx="3419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O produto anunciado é transmissor ou transceptor de radiofrequência?</a:t>
            </a:r>
            <a:endParaRPr lang="pt-BR" sz="1600" i="1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875316E-DDF1-ECF8-85BF-ECFB3CAE1563}"/>
              </a:ext>
            </a:extLst>
          </p:cNvPr>
          <p:cNvSpPr txBox="1"/>
          <p:nvPr/>
        </p:nvSpPr>
        <p:spPr>
          <a:xfrm>
            <a:off x="8289004" y="3534328"/>
            <a:ext cx="34199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/>
              <a:t>Bateria não destinada a celular</a:t>
            </a:r>
          </a:p>
          <a:p>
            <a:r>
              <a:rPr lang="pt-BR" sz="1200" i="1" dirty="0"/>
              <a:t>Bateria para telefone celular</a:t>
            </a:r>
          </a:p>
          <a:p>
            <a:r>
              <a:rPr lang="pt-BR" sz="1200" i="1" dirty="0"/>
              <a:t>Bloqueador de sinal de celular (</a:t>
            </a:r>
            <a:r>
              <a:rPr lang="pt-BR" sz="1200" i="1" dirty="0" err="1"/>
              <a:t>jammer</a:t>
            </a:r>
            <a:r>
              <a:rPr lang="pt-BR" sz="1200" i="1" dirty="0"/>
              <a:t>/</a:t>
            </a:r>
            <a:r>
              <a:rPr lang="pt-BR" sz="1200" i="1" dirty="0" err="1"/>
              <a:t>Flipper</a:t>
            </a:r>
            <a:r>
              <a:rPr lang="pt-BR" sz="1200" i="1" dirty="0"/>
              <a:t> Zero)</a:t>
            </a:r>
          </a:p>
          <a:p>
            <a:r>
              <a:rPr lang="pt-BR" sz="1200" i="1" dirty="0"/>
              <a:t>Carregador de celular: parede ou veicular</a:t>
            </a:r>
          </a:p>
          <a:p>
            <a:r>
              <a:rPr lang="pt-BR" sz="1200" i="1" dirty="0"/>
              <a:t>Carregador de celular: portátil (</a:t>
            </a:r>
            <a:r>
              <a:rPr lang="pt-BR" sz="1200" i="1" dirty="0" err="1"/>
              <a:t>powerbank</a:t>
            </a:r>
            <a:r>
              <a:rPr lang="pt-BR" sz="1200" i="1" dirty="0"/>
              <a:t>)</a:t>
            </a:r>
          </a:p>
          <a:p>
            <a:r>
              <a:rPr lang="pt-BR" sz="1200" i="1" dirty="0"/>
              <a:t>Carregador ou fonte não destinada a celular</a:t>
            </a:r>
          </a:p>
          <a:p>
            <a:r>
              <a:rPr lang="pt-BR" sz="1200" i="1" dirty="0"/>
              <a:t>Computador ou notebook</a:t>
            </a:r>
          </a:p>
          <a:p>
            <a:r>
              <a:rPr lang="pt-BR" sz="1200" i="1" dirty="0"/>
              <a:t>Drone</a:t>
            </a:r>
          </a:p>
          <a:p>
            <a:r>
              <a:rPr lang="pt-BR" sz="1200" i="1" dirty="0"/>
              <a:t>Peças e acessórios para computador com fio</a:t>
            </a:r>
          </a:p>
          <a:p>
            <a:r>
              <a:rPr lang="pt-BR" sz="1200" i="1" dirty="0"/>
              <a:t>Roteador/reforçador WiFi</a:t>
            </a:r>
          </a:p>
          <a:p>
            <a:r>
              <a:rPr lang="pt-BR" sz="1200" i="1" dirty="0"/>
              <a:t>Reforçador/repetidor de sinal de celular</a:t>
            </a:r>
          </a:p>
          <a:p>
            <a:r>
              <a:rPr lang="pt-BR" sz="1200" i="1" dirty="0"/>
              <a:t>Telefone celular</a:t>
            </a:r>
          </a:p>
          <a:p>
            <a:r>
              <a:rPr lang="pt-BR" sz="1200" i="1" dirty="0"/>
              <a:t>TV Box</a:t>
            </a:r>
          </a:p>
          <a:p>
            <a:r>
              <a:rPr lang="pt-BR" sz="1200" i="1" dirty="0"/>
              <a:t>Outra (tipo/categoria não listada acima)</a:t>
            </a:r>
          </a:p>
          <a:p>
            <a:r>
              <a:rPr lang="pt-BR" sz="1200" i="1" dirty="0"/>
              <a:t>Não é possível afirmar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D003B5F-8440-13C4-2066-548D43ACAF49}"/>
              </a:ext>
            </a:extLst>
          </p:cNvPr>
          <p:cNvGrpSpPr/>
          <p:nvPr/>
        </p:nvGrpSpPr>
        <p:grpSpPr>
          <a:xfrm>
            <a:off x="514800" y="1841620"/>
            <a:ext cx="3420000" cy="1523919"/>
            <a:chOff x="1400128" y="2223395"/>
            <a:chExt cx="2539866" cy="1523919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1633B35-7925-6538-AC43-B93252247552}"/>
                </a:ext>
              </a:extLst>
            </p:cNvPr>
            <p:cNvSpPr/>
            <p:nvPr/>
          </p:nvSpPr>
          <p:spPr>
            <a:xfrm>
              <a:off x="1400128" y="2223395"/>
              <a:ext cx="2539866" cy="15239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F49A02A6-B6A0-EC0F-1C80-4FA5D94916C2}"/>
                </a:ext>
              </a:extLst>
            </p:cNvPr>
            <p:cNvSpPr txBox="1"/>
            <p:nvPr/>
          </p:nvSpPr>
          <p:spPr>
            <a:xfrm>
              <a:off x="1400128" y="2223395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800" kern="1200" dirty="0"/>
                <a:t>É produto para telecomunicações?</a:t>
              </a:r>
              <a:endParaRPr lang="en-US" sz="2800" kern="1200" dirty="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6C760B1-B1DE-EEC8-B102-D9E70E2D124B}"/>
              </a:ext>
            </a:extLst>
          </p:cNvPr>
          <p:cNvGrpSpPr/>
          <p:nvPr/>
        </p:nvGrpSpPr>
        <p:grpSpPr>
          <a:xfrm>
            <a:off x="4386000" y="1841620"/>
            <a:ext cx="3420000" cy="1527674"/>
            <a:chOff x="4193981" y="2223395"/>
            <a:chExt cx="2539866" cy="152767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CEA12F4-ACB3-FF5E-41E3-3A7D3951381D}"/>
                </a:ext>
              </a:extLst>
            </p:cNvPr>
            <p:cNvSpPr/>
            <p:nvPr/>
          </p:nvSpPr>
          <p:spPr>
            <a:xfrm>
              <a:off x="4193981" y="2223395"/>
              <a:ext cx="2539866" cy="15239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2B31459-C3D1-A324-CB41-38B643751B5D}"/>
                </a:ext>
              </a:extLst>
            </p:cNvPr>
            <p:cNvSpPr txBox="1"/>
            <p:nvPr/>
          </p:nvSpPr>
          <p:spPr>
            <a:xfrm>
              <a:off x="4193981" y="2227150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800" kern="1200" dirty="0"/>
                <a:t>É transmissor de RF?</a:t>
              </a:r>
              <a:endParaRPr lang="en-US" sz="2800" kern="1200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6FC86C17-130F-FC6B-4D54-1A1A48D1D26F}"/>
              </a:ext>
            </a:extLst>
          </p:cNvPr>
          <p:cNvGrpSpPr/>
          <p:nvPr/>
        </p:nvGrpSpPr>
        <p:grpSpPr>
          <a:xfrm>
            <a:off x="8257200" y="1841620"/>
            <a:ext cx="3420000" cy="1552028"/>
            <a:chOff x="6987828" y="2223395"/>
            <a:chExt cx="2539872" cy="1552028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E5C47A9F-C3B1-8C27-C1CE-5A0F8EA45B43}"/>
                </a:ext>
              </a:extLst>
            </p:cNvPr>
            <p:cNvSpPr/>
            <p:nvPr/>
          </p:nvSpPr>
          <p:spPr>
            <a:xfrm>
              <a:off x="6987834" y="2223395"/>
              <a:ext cx="2539866" cy="152391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9DD1E1B-E443-9C0E-457E-5A43A7BC5907}"/>
                </a:ext>
              </a:extLst>
            </p:cNvPr>
            <p:cNvSpPr txBox="1"/>
            <p:nvPr/>
          </p:nvSpPr>
          <p:spPr>
            <a:xfrm>
              <a:off x="6987828" y="2251504"/>
              <a:ext cx="2539866" cy="1523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800" kern="1200" dirty="0"/>
                <a:t>Qual o tipo do produto?</a:t>
              </a:r>
              <a:endParaRPr lang="en-US" sz="2800" kern="1200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4822378-7F0C-EAC4-BB2F-E89F67F31E14}"/>
              </a:ext>
            </a:extLst>
          </p:cNvPr>
          <p:cNvSpPr txBox="1"/>
          <p:nvPr/>
        </p:nvSpPr>
        <p:spPr>
          <a:xfrm>
            <a:off x="619828" y="6378068"/>
            <a:ext cx="6208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/>
              <a:t>Se não for possível afirmar: “Não é possível afirmar”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03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Exemplos de anúncios mal elaborados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3FD417-68FC-A8BB-9828-EDFE7B2B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20" y="2213028"/>
            <a:ext cx="6381494" cy="410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3B971A3-2464-9F77-E15D-6029A40A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77" y="2213028"/>
            <a:ext cx="5069647" cy="410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223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Recursos necessários</a:t>
            </a:r>
          </a:p>
        </p:txBody>
      </p:sp>
      <p:graphicFrame>
        <p:nvGraphicFramePr>
          <p:cNvPr id="29" name="Espaço Reservado para Conteúdo 3">
            <a:extLst>
              <a:ext uri="{FF2B5EF4-FFF2-40B4-BE49-F238E27FC236}">
                <a16:creationId xmlns:a16="http://schemas.microsoft.com/office/drawing/2014/main" id="{AC5F890F-9C4F-76C8-2C9F-B85F3E009F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227265"/>
              </p:ext>
            </p:extLst>
          </p:nvPr>
        </p:nvGraphicFramePr>
        <p:xfrm>
          <a:off x="607944" y="1786855"/>
          <a:ext cx="5319421" cy="4793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00E6F16-E483-D519-DD61-1A02C94E4E11}"/>
              </a:ext>
            </a:extLst>
          </p:cNvPr>
          <p:cNvGrpSpPr/>
          <p:nvPr/>
        </p:nvGrpSpPr>
        <p:grpSpPr>
          <a:xfrm>
            <a:off x="7548569" y="2353337"/>
            <a:ext cx="3174419" cy="1738741"/>
            <a:chOff x="8689756" y="1848828"/>
            <a:chExt cx="3174419" cy="1738741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E94881C1-8D8C-49BC-B1F9-D44F1ACBA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89756" y="1848828"/>
              <a:ext cx="900000" cy="900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3696E58-7E8D-E0C7-F1D2-A01212E7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0938" y="1853710"/>
              <a:ext cx="900000" cy="90000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A58E0577-9931-5B95-6B28-95F8E659B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9875" y="2687569"/>
              <a:ext cx="900000" cy="90000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F74C6A8-8855-DFA3-9B2E-36BC44FC5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84056" y="1848828"/>
              <a:ext cx="900000" cy="900000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BA46B321-A086-FE21-21F0-6BB375E1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64175" y="2687569"/>
              <a:ext cx="900000" cy="90000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8518A43-16A8-8B9B-5428-111F06AF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7025" y="2687569"/>
              <a:ext cx="900000" cy="900000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AC1DCA-5E57-C323-0C2C-94FB409E33E7}"/>
              </a:ext>
            </a:extLst>
          </p:cNvPr>
          <p:cNvSpPr txBox="1"/>
          <p:nvPr/>
        </p:nvSpPr>
        <p:spPr>
          <a:xfrm>
            <a:off x="6686175" y="4318768"/>
            <a:ext cx="5179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22 fiscais</a:t>
            </a:r>
          </a:p>
          <a:p>
            <a:pPr algn="ctr"/>
            <a:r>
              <a:rPr lang="pt-BR" sz="3200" dirty="0"/>
              <a:t>20 fiscais: 2 tarefas PGD</a:t>
            </a:r>
          </a:p>
          <a:p>
            <a:pPr algn="ctr"/>
            <a:r>
              <a:rPr lang="pt-BR" sz="3200" dirty="0"/>
              <a:t>2 fiscais: 1 tarefa PDG</a:t>
            </a:r>
          </a:p>
          <a:p>
            <a:pPr algn="ctr"/>
            <a:r>
              <a:rPr lang="pt-BR" sz="3200" dirty="0"/>
              <a:t>21.504 rotulagens</a:t>
            </a:r>
          </a:p>
        </p:txBody>
      </p:sp>
    </p:spTree>
    <p:extLst>
      <p:ext uri="{BB962C8B-B14F-4D97-AF65-F5344CB8AC3E}">
        <p14:creationId xmlns:p14="http://schemas.microsoft.com/office/powerpoint/2010/main" val="29617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Dúvidas até aqui..</a:t>
            </a:r>
          </a:p>
        </p:txBody>
      </p:sp>
      <p:pic>
        <p:nvPicPr>
          <p:cNvPr id="9" name="Imagem 8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0DC809B-8947-F266-57A2-B93549900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82" y="2095883"/>
            <a:ext cx="4132642" cy="41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0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Pessoa em frente a mesa com computador&#10;&#10;Descrição gerada automaticamente">
            <a:extLst>
              <a:ext uri="{FF2B5EF4-FFF2-40B4-BE49-F238E27FC236}">
                <a16:creationId xmlns:a16="http://schemas.microsoft.com/office/drawing/2014/main" id="{2BEC177C-42DF-82E3-E085-52C64C775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" r="-1" b="1049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>
                <a:solidFill>
                  <a:schemeClr val="bg1"/>
                </a:solidFill>
              </a:rPr>
              <a:t>Demonstração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prática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hlinkClick r:id="rId4"/>
            <a:extLst>
              <a:ext uri="{FF2B5EF4-FFF2-40B4-BE49-F238E27FC236}">
                <a16:creationId xmlns:a16="http://schemas.microsoft.com/office/drawing/2014/main" id="{15A2535C-F00C-D521-C597-32E9AA05C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772" y="605245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22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DA55F8-0D7B-DCBA-8056-9D6BA061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pt-BR" sz="4000" dirty="0">
                <a:solidFill>
                  <a:srgbClr val="FFFFFF"/>
                </a:solidFill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BCE023-49EA-582B-8811-154E24084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304" y="1864722"/>
            <a:ext cx="6186697" cy="31285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 dirty="0"/>
              <a:t>Separar anúncios de produtos de telecomunicações dos anúncios de produtos diversos</a:t>
            </a:r>
          </a:p>
        </p:txBody>
      </p:sp>
    </p:spTree>
    <p:extLst>
      <p:ext uri="{BB962C8B-B14F-4D97-AF65-F5344CB8AC3E}">
        <p14:creationId xmlns:p14="http://schemas.microsoft.com/office/powerpoint/2010/main" val="40137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41BCF8-FC24-037B-9BD4-C33AEF3B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 err="1">
                <a:solidFill>
                  <a:srgbClr val="FFFFFF"/>
                </a:solidFill>
              </a:rPr>
              <a:t>Regulatron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10" name="Imagem 9" descr="Interface gráfica do usuário, Diagrama, Aplicativo&#10;&#10;Descrição gerada automaticamente">
            <a:extLst>
              <a:ext uri="{FF2B5EF4-FFF2-40B4-BE49-F238E27FC236}">
                <a16:creationId xmlns:a16="http://schemas.microsoft.com/office/drawing/2014/main" id="{B29D65EB-661C-0CD3-B808-47B80ED27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8" y="1634026"/>
            <a:ext cx="3953739" cy="263582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A84D3A6-D35A-F7B1-AC94-C19FD285A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35345" r="7268" b="36633"/>
          <a:stretch/>
        </p:blipFill>
        <p:spPr bwMode="auto">
          <a:xfrm>
            <a:off x="1045994" y="5049245"/>
            <a:ext cx="2124891" cy="69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om A to Z: The History of the Amazon Logo | Looka">
            <a:extLst>
              <a:ext uri="{FF2B5EF4-FFF2-40B4-BE49-F238E27FC236}">
                <a16:creationId xmlns:a16="http://schemas.microsoft.com/office/drawing/2014/main" id="{A9E82C35-3A60-33AE-6E51-A8D948487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2" b="16735"/>
          <a:stretch/>
        </p:blipFill>
        <p:spPr bwMode="auto">
          <a:xfrm>
            <a:off x="1175263" y="4226285"/>
            <a:ext cx="1995351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egração EDI com a Mercado Livre | EDICOM BR">
            <a:extLst>
              <a:ext uri="{FF2B5EF4-FFF2-40B4-BE49-F238E27FC236}">
                <a16:creationId xmlns:a16="http://schemas.microsoft.com/office/drawing/2014/main" id="{3ED1D503-9AA2-04EA-B368-53C2A56D6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4" t="26923" r="8239" b="27714"/>
          <a:stretch/>
        </p:blipFill>
        <p:spPr bwMode="auto">
          <a:xfrm>
            <a:off x="985033" y="5602884"/>
            <a:ext cx="2246812" cy="112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5875B6A-09D2-0C58-33A9-3DA56EFBD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32" y="2247170"/>
            <a:ext cx="7876953" cy="39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F240B4-0B65-5B1E-7E33-7AD564DA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Produtos encontrados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375537-0E64-7167-3BB9-A5A5CC00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717" y="2282895"/>
            <a:ext cx="1072626" cy="9519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4DE5B4-E645-2CA6-1C02-30E3D105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260" y="4783726"/>
            <a:ext cx="1261417" cy="162652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E222D07-9BDF-3679-705E-FA6A22E9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150" y="3234851"/>
            <a:ext cx="1159612" cy="14238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45CF10F-DADA-EED9-6AAC-F2CC7A4B1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205" y="4837813"/>
            <a:ext cx="1005464" cy="140001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26187CF-9877-4795-7537-8D8CA79D9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143" y="3284605"/>
            <a:ext cx="2002066" cy="11116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DE96F54-6F5D-0EBC-48F6-673C2527C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64" y="1976882"/>
            <a:ext cx="1483736" cy="129676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1B55417-6035-786D-8FF1-B5A4CF1DD7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540" t="48548" r="594" b="-764"/>
          <a:stretch/>
        </p:blipFill>
        <p:spPr>
          <a:xfrm>
            <a:off x="1760701" y="5511878"/>
            <a:ext cx="1268253" cy="120808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73C358C-9383-0C7F-6FC4-FC64E93A0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592639" y="3399953"/>
            <a:ext cx="1082177" cy="80613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816E316-D097-4E81-7A76-0052CD42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115" y="4204849"/>
            <a:ext cx="837944" cy="93617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D34344FE-7552-DD30-51C3-7D96C0546D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668" y="4968190"/>
            <a:ext cx="1308907" cy="93617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D063D17A-F0ED-2D8E-6089-F8295CF406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0038" y="5234835"/>
            <a:ext cx="901221" cy="97397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947EDD5C-F4C6-06AB-1330-653794BCEC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000" t="47028" r="4009" b="3512"/>
          <a:stretch/>
        </p:blipFill>
        <p:spPr>
          <a:xfrm>
            <a:off x="7428770" y="2026771"/>
            <a:ext cx="1152554" cy="120808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E57B952-7190-DF9E-B89D-4F2A60095F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7429" b="51984"/>
          <a:stretch/>
        </p:blipFill>
        <p:spPr>
          <a:xfrm>
            <a:off x="88242" y="5301875"/>
            <a:ext cx="1935213" cy="57693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CC02E5F8-E365-77B3-5CAB-8827F1B54B3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0883"/>
          <a:stretch/>
        </p:blipFill>
        <p:spPr>
          <a:xfrm>
            <a:off x="2295522" y="2837176"/>
            <a:ext cx="837943" cy="280591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A1492E1E-C6D7-8D08-0EA4-9AF79D82B8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40379" y="5511878"/>
            <a:ext cx="790195" cy="628481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DACE3C5-6611-8A83-B53E-E0C141C48EF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633" t="12953" r="4638"/>
          <a:stretch/>
        </p:blipFill>
        <p:spPr>
          <a:xfrm>
            <a:off x="9649800" y="5033346"/>
            <a:ext cx="1021256" cy="1473371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D21000D9-826C-9FFD-CD66-885DCACD69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07914" y="1916761"/>
            <a:ext cx="1158426" cy="115842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5E12AA21-7EC0-70A9-4819-3B653D9E40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36018" y="3543512"/>
            <a:ext cx="655441" cy="115942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A9F9C82-9891-DD45-5409-E9B790BDCB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64669" y="3537778"/>
            <a:ext cx="1104998" cy="1104998"/>
          </a:xfrm>
          <a:prstGeom prst="rect">
            <a:avLst/>
          </a:prstGeom>
        </p:spPr>
      </p:pic>
      <p:pic>
        <p:nvPicPr>
          <p:cNvPr id="1028" name="Picture 4" descr="Modem Roteador Wireless Sem Fio ADSL2+ Wi-Fi N 300Mbps (DSL-2740E) D-Link">
            <a:extLst>
              <a:ext uri="{FF2B5EF4-FFF2-40B4-BE49-F238E27FC236}">
                <a16:creationId xmlns:a16="http://schemas.microsoft.com/office/drawing/2014/main" id="{158B73DA-1A7F-47AC-33EE-3027BDC7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753" y="2001307"/>
            <a:ext cx="1587837" cy="148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1044B3B8-F314-7493-0652-C15E0AC535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11104" y="2149014"/>
            <a:ext cx="1370296" cy="93617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8309D98F-C161-331E-EEA1-1C2DDB4F556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3630" y="1959037"/>
            <a:ext cx="1341407" cy="1426081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BAA72A37-5D68-F94A-661B-3BC7F1DCBC7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59670" y="3454331"/>
            <a:ext cx="1255639" cy="984892"/>
          </a:xfrm>
          <a:prstGeom prst="rect">
            <a:avLst/>
          </a:prstGeom>
        </p:spPr>
      </p:pic>
      <p:pic>
        <p:nvPicPr>
          <p:cNvPr id="1026" name="Imagem 1025">
            <a:extLst>
              <a:ext uri="{FF2B5EF4-FFF2-40B4-BE49-F238E27FC236}">
                <a16:creationId xmlns:a16="http://schemas.microsoft.com/office/drawing/2014/main" id="{889BD3C9-ECE9-6DB9-53CD-A915C1FA7B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86043" y="3697172"/>
            <a:ext cx="1749434" cy="9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7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F240B4-0B65-5B1E-7E33-7AD564DA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Produtos encontrados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375537-0E64-7167-3BB9-A5A5CC00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71" y="3911357"/>
            <a:ext cx="1072626" cy="9519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4DE5B4-E645-2CA6-1C02-30E3D105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71" y="3035917"/>
            <a:ext cx="1261417" cy="162652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E222D07-9BDF-3679-705E-FA6A22E9B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531" y="4745111"/>
            <a:ext cx="1159612" cy="14238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45CF10F-DADA-EED9-6AAC-F2CC7A4B1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315" y="4369914"/>
            <a:ext cx="1005464" cy="140001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26187CF-9877-4795-7537-8D8CA79D9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9231" y="3120012"/>
            <a:ext cx="2002066" cy="11116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DE96F54-6F5D-0EBC-48F6-673C2527C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7135" y="5247573"/>
            <a:ext cx="1483736" cy="129676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1B55417-6035-786D-8FF1-B5A4CF1DD7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540" t="48548" r="594" b="-764"/>
          <a:stretch/>
        </p:blipFill>
        <p:spPr>
          <a:xfrm>
            <a:off x="8805610" y="2951423"/>
            <a:ext cx="1268253" cy="120808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73C358C-9383-0C7F-6FC4-FC64E93A0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8328986" y="5960754"/>
            <a:ext cx="1082177" cy="80613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816E316-D097-4E81-7A76-0052CD42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398" y="4520815"/>
            <a:ext cx="837944" cy="93617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D34344FE-7552-DD30-51C3-7D96C0546D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1779" y="3259058"/>
            <a:ext cx="1308907" cy="93617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D063D17A-F0ED-2D8E-6089-F8295CF406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7473" y="1847654"/>
            <a:ext cx="901221" cy="97397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947EDD5C-F4C6-06AB-1330-653794BCEC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000" t="47028" r="4009" b="3512"/>
          <a:stretch/>
        </p:blipFill>
        <p:spPr>
          <a:xfrm>
            <a:off x="6885270" y="3550375"/>
            <a:ext cx="1152554" cy="120808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8E57B952-7190-DF9E-B89D-4F2A60095F2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7429" b="51984"/>
          <a:stretch/>
        </p:blipFill>
        <p:spPr>
          <a:xfrm>
            <a:off x="3880090" y="3115746"/>
            <a:ext cx="1935213" cy="57693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CC02E5F8-E365-77B3-5CAB-8827F1B54B3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0883"/>
          <a:stretch/>
        </p:blipFill>
        <p:spPr>
          <a:xfrm>
            <a:off x="361853" y="3521559"/>
            <a:ext cx="837943" cy="2805911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A1492E1E-C6D7-8D08-0EA4-9AF79D82B8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8520" y="4408563"/>
            <a:ext cx="790195" cy="628481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2DACE3C5-6611-8A83-B53E-E0C141C48EF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633" t="12953" r="4638"/>
          <a:stretch/>
        </p:blipFill>
        <p:spPr>
          <a:xfrm>
            <a:off x="1537471" y="4897407"/>
            <a:ext cx="1021256" cy="1473371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D21000D9-826C-9FFD-CD66-885DCACD69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58611" y="1864431"/>
            <a:ext cx="1158426" cy="115842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5E12AA21-7EC0-70A9-4819-3B653D9E40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70243" y="5368093"/>
            <a:ext cx="655441" cy="115942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A9F9C82-9891-DD45-5409-E9B790BDCB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66304" y="5617368"/>
            <a:ext cx="1104998" cy="1104998"/>
          </a:xfrm>
          <a:prstGeom prst="rect">
            <a:avLst/>
          </a:prstGeom>
        </p:spPr>
      </p:pic>
      <p:pic>
        <p:nvPicPr>
          <p:cNvPr id="1028" name="Picture 4" descr="Modem Roteador Wireless Sem Fio ADSL2+ Wi-Fi N 300Mbps (DSL-2740E) D-Link">
            <a:extLst>
              <a:ext uri="{FF2B5EF4-FFF2-40B4-BE49-F238E27FC236}">
                <a16:creationId xmlns:a16="http://schemas.microsoft.com/office/drawing/2014/main" id="{158B73DA-1A7F-47AC-33EE-3027BDC7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56" y="1711097"/>
            <a:ext cx="1587837" cy="148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1044B3B8-F314-7493-0652-C15E0AC535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89519" y="1919927"/>
            <a:ext cx="1370296" cy="936172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8309D98F-C161-331E-EEA1-1C2DDB4F556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2224" y="1795625"/>
            <a:ext cx="1341407" cy="1426081"/>
          </a:xfrm>
          <a:prstGeom prst="rect">
            <a:avLst/>
          </a:prstGeom>
        </p:spPr>
      </p:pic>
      <p:pic>
        <p:nvPicPr>
          <p:cNvPr id="1024" name="Imagem 1023">
            <a:extLst>
              <a:ext uri="{FF2B5EF4-FFF2-40B4-BE49-F238E27FC236}">
                <a16:creationId xmlns:a16="http://schemas.microsoft.com/office/drawing/2014/main" id="{BAA72A37-5D68-F94A-661B-3BC7F1DCBC7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26924" y="4369914"/>
            <a:ext cx="1255639" cy="984892"/>
          </a:xfrm>
          <a:prstGeom prst="rect">
            <a:avLst/>
          </a:prstGeom>
        </p:spPr>
      </p:pic>
      <p:pic>
        <p:nvPicPr>
          <p:cNvPr id="1026" name="Imagem 1025">
            <a:extLst>
              <a:ext uri="{FF2B5EF4-FFF2-40B4-BE49-F238E27FC236}">
                <a16:creationId xmlns:a16="http://schemas.microsoft.com/office/drawing/2014/main" id="{889BD3C9-ECE9-6DB9-53CD-A915C1FA7B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01858" y="1871208"/>
            <a:ext cx="1749434" cy="984891"/>
          </a:xfrm>
          <a:prstGeom prst="rect">
            <a:avLst/>
          </a:prstGeom>
        </p:spPr>
      </p:pic>
      <p:cxnSp>
        <p:nvCxnSpPr>
          <p:cNvPr id="1032" name="Conector reto 1031">
            <a:extLst>
              <a:ext uri="{FF2B5EF4-FFF2-40B4-BE49-F238E27FC236}">
                <a16:creationId xmlns:a16="http://schemas.microsoft.com/office/drawing/2014/main" id="{D7906461-6E86-45CE-E741-665EC9630FE3}"/>
              </a:ext>
            </a:extLst>
          </p:cNvPr>
          <p:cNvCxnSpPr>
            <a:cxnSpLocks/>
          </p:cNvCxnSpPr>
          <p:nvPr/>
        </p:nvCxnSpPr>
        <p:spPr>
          <a:xfrm>
            <a:off x="6116515" y="2122914"/>
            <a:ext cx="0" cy="4285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43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E44D74F-BFC5-A0A3-6356-54BEDD24D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94" y="4278037"/>
            <a:ext cx="6745961" cy="234015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F7AB3B2-AC4B-CA46-0C81-5C9604E4B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Solução de aprendizagem de máquina</a:t>
            </a:r>
            <a:endParaRPr lang="pt-BR" sz="4000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05C581-6AF2-123F-F8FA-4EA1F6E58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45" y="2306344"/>
            <a:ext cx="4102148" cy="38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35633CC-D7DD-F31D-2D86-CFB046DC03C3}"/>
              </a:ext>
            </a:extLst>
          </p:cNvPr>
          <p:cNvSpPr txBox="1"/>
          <p:nvPr/>
        </p:nvSpPr>
        <p:spPr>
          <a:xfrm>
            <a:off x="5032694" y="1957772"/>
            <a:ext cx="69796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No aprendizado supervisionado, treinamos o modelo com um conjunto de dados de entrada e um conjunto correspondente de dados de saída rotulados emparelhados. </a:t>
            </a:r>
          </a:p>
        </p:txBody>
      </p:sp>
    </p:spTree>
    <p:extLst>
      <p:ext uri="{BB962C8B-B14F-4D97-AF65-F5344CB8AC3E}">
        <p14:creationId xmlns:p14="http://schemas.microsoft.com/office/powerpoint/2010/main" val="359086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645857-8595-DCC9-9527-45742F4F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Rotulagem</a:t>
            </a:r>
          </a:p>
        </p:txBody>
      </p:sp>
      <p:graphicFrame>
        <p:nvGraphicFramePr>
          <p:cNvPr id="18" name="Espaço Reservado para Conteúdo 2">
            <a:extLst>
              <a:ext uri="{FF2B5EF4-FFF2-40B4-BE49-F238E27FC236}">
                <a16:creationId xmlns:a16="http://schemas.microsoft.com/office/drawing/2014/main" id="{96CB13BF-93F1-34E2-506A-2F1806B8E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12980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707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Rotulagem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614DA0B-27D9-47A8-1BB8-002DA7EF3481}"/>
              </a:ext>
            </a:extLst>
          </p:cNvPr>
          <p:cNvGrpSpPr/>
          <p:nvPr/>
        </p:nvGrpSpPr>
        <p:grpSpPr>
          <a:xfrm>
            <a:off x="601916" y="1924820"/>
            <a:ext cx="6948443" cy="4699625"/>
            <a:chOff x="601916" y="1924820"/>
            <a:chExt cx="6948443" cy="469962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679733D-FF8C-98C9-1240-EBA0BF71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916" y="1924820"/>
              <a:ext cx="6948443" cy="4699625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69C84F8-4E3E-AC26-E811-D7EE7BA84A53}"/>
                </a:ext>
              </a:extLst>
            </p:cNvPr>
            <p:cNvSpPr/>
            <p:nvPr/>
          </p:nvSpPr>
          <p:spPr>
            <a:xfrm>
              <a:off x="671804" y="2183363"/>
              <a:ext cx="6764694" cy="8584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E7D8B1E-2CA2-9AE8-BECF-A788A0DFA1FD}"/>
                </a:ext>
              </a:extLst>
            </p:cNvPr>
            <p:cNvSpPr/>
            <p:nvPr/>
          </p:nvSpPr>
          <p:spPr>
            <a:xfrm>
              <a:off x="671804" y="3095080"/>
              <a:ext cx="6764694" cy="13155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D8233F2-041B-6573-E93E-BCF5DE1F8337}"/>
                </a:ext>
              </a:extLst>
            </p:cNvPr>
            <p:cNvSpPr/>
            <p:nvPr/>
          </p:nvSpPr>
          <p:spPr>
            <a:xfrm>
              <a:off x="671804" y="4463935"/>
              <a:ext cx="6764694" cy="18920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Seta: para a Esquerda 17">
            <a:extLst>
              <a:ext uri="{FF2B5EF4-FFF2-40B4-BE49-F238E27FC236}">
                <a16:creationId xmlns:a16="http://schemas.microsoft.com/office/drawing/2014/main" id="{0AAC2ADC-D37E-00A7-A7B5-2D4849F5DF52}"/>
              </a:ext>
            </a:extLst>
          </p:cNvPr>
          <p:cNvSpPr/>
          <p:nvPr/>
        </p:nvSpPr>
        <p:spPr>
          <a:xfrm>
            <a:off x="7620247" y="2183362"/>
            <a:ext cx="3899949" cy="858417"/>
          </a:xfrm>
          <a:prstGeom prst="leftArrow">
            <a:avLst>
              <a:gd name="adj1" fmla="val 7135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Título</a:t>
            </a:r>
          </a:p>
        </p:txBody>
      </p:sp>
      <p:sp>
        <p:nvSpPr>
          <p:cNvPr id="19" name="Seta: para a Esquerda 18">
            <a:extLst>
              <a:ext uri="{FF2B5EF4-FFF2-40B4-BE49-F238E27FC236}">
                <a16:creationId xmlns:a16="http://schemas.microsoft.com/office/drawing/2014/main" id="{D98E842E-EC3A-4A81-61DD-C3AABEFC7543}"/>
              </a:ext>
            </a:extLst>
          </p:cNvPr>
          <p:cNvSpPr/>
          <p:nvPr/>
        </p:nvSpPr>
        <p:spPr>
          <a:xfrm>
            <a:off x="7620246" y="3323648"/>
            <a:ext cx="3899949" cy="858417"/>
          </a:xfrm>
          <a:prstGeom prst="leftArrow">
            <a:avLst>
              <a:gd name="adj1" fmla="val 7135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20" name="Seta: para a Esquerda 19">
            <a:extLst>
              <a:ext uri="{FF2B5EF4-FFF2-40B4-BE49-F238E27FC236}">
                <a16:creationId xmlns:a16="http://schemas.microsoft.com/office/drawing/2014/main" id="{8DC26317-42BA-7479-57DF-4C1DAB9300FC}"/>
              </a:ext>
            </a:extLst>
          </p:cNvPr>
          <p:cNvSpPr/>
          <p:nvPr/>
        </p:nvSpPr>
        <p:spPr>
          <a:xfrm>
            <a:off x="7620246" y="4980746"/>
            <a:ext cx="3899949" cy="858417"/>
          </a:xfrm>
          <a:prstGeom prst="leftArrow">
            <a:avLst>
              <a:gd name="adj1" fmla="val 7135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7BECB61-0355-9446-B1D0-2F0140EFCCC6}"/>
              </a:ext>
            </a:extLst>
          </p:cNvPr>
          <p:cNvSpPr/>
          <p:nvPr/>
        </p:nvSpPr>
        <p:spPr>
          <a:xfrm>
            <a:off x="7979124" y="6017359"/>
            <a:ext cx="3226223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2E5CAE9-AEBD-8F16-45E2-6C6BB4BA57F5}"/>
              </a:ext>
            </a:extLst>
          </p:cNvPr>
          <p:cNvSpPr txBox="1"/>
          <p:nvPr/>
        </p:nvSpPr>
        <p:spPr>
          <a:xfrm>
            <a:off x="8152275" y="6017359"/>
            <a:ext cx="3226223" cy="720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1700" b="1" kern="1200" dirty="0"/>
              <a:t>Nem sempre todos os elementos estarão presentes!</a:t>
            </a:r>
            <a:endParaRPr lang="en-US" sz="1700" b="1" kern="1200" dirty="0"/>
          </a:p>
        </p:txBody>
      </p:sp>
    </p:spTree>
    <p:extLst>
      <p:ext uri="{BB962C8B-B14F-4D97-AF65-F5344CB8AC3E}">
        <p14:creationId xmlns:p14="http://schemas.microsoft.com/office/powerpoint/2010/main" val="29623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793BD3-4745-E603-1B4A-91C332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Rotulagem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3ADD1F5-3FD2-5372-492A-A43A162A6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07032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1518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532</Words>
  <Application>Microsoft Office PowerPoint</Application>
  <PresentationFormat>Widescreen</PresentationFormat>
  <Paragraphs>86</Paragraphs>
  <Slides>18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Tema do Office</vt:lpstr>
      <vt:lpstr>Rotulagem de Anúncios</vt:lpstr>
      <vt:lpstr>Objetivo</vt:lpstr>
      <vt:lpstr>Regulatron</vt:lpstr>
      <vt:lpstr>Produtos encontrados</vt:lpstr>
      <vt:lpstr>Produtos encontrados</vt:lpstr>
      <vt:lpstr>Solução de aprendizagem de máquina</vt:lpstr>
      <vt:lpstr>Rotulagem</vt:lpstr>
      <vt:lpstr>Rotulagem</vt:lpstr>
      <vt:lpstr>Rotulagem</vt:lpstr>
      <vt:lpstr>Rotulagem</vt:lpstr>
      <vt:lpstr>Exemplos de título</vt:lpstr>
      <vt:lpstr>Rotulagem</vt:lpstr>
      <vt:lpstr>Exemplos de descrição</vt:lpstr>
      <vt:lpstr>Rotulagem</vt:lpstr>
      <vt:lpstr>Exemplos de anúncios mal elaborados</vt:lpstr>
      <vt:lpstr>Recursos necessários</vt:lpstr>
      <vt:lpstr>Dúvidas até aqui..</vt:lpstr>
      <vt:lpstr>Demonstração prática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Rotulagem de Anúncios</dc:title>
  <dc:creator>Maxwel de Souza Freitas</dc:creator>
  <cp:lastModifiedBy>Maxwel de Souza Freitas</cp:lastModifiedBy>
  <cp:revision>8</cp:revision>
  <dcterms:created xsi:type="dcterms:W3CDTF">2024-04-11T13:23:34Z</dcterms:created>
  <dcterms:modified xsi:type="dcterms:W3CDTF">2024-04-29T20:56:14Z</dcterms:modified>
</cp:coreProperties>
</file>